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3" r:id="rId6"/>
  </p:sldIdLst>
  <p:sldSz cx="12192000" cy="6858000"/>
  <p:notesSz cx="6858000" cy="9144000"/>
  <p:embeddedFontLst>
    <p:embeddedFont>
      <p:font typeface="Amellinda Weddings" panose="020B0604020202020204" charset="0"/>
      <p:regular r:id="rId7"/>
    </p:embeddedFont>
    <p:embeddedFont>
      <p:font typeface="Bochins Font" panose="020B0604020202020204" charset="0"/>
      <p:regular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Southmore" panose="02000500000000000000" charset="0"/>
      <p:regular r:id="rId15"/>
    </p:embeddedFont>
    <p:embeddedFont>
      <p:font typeface="Sticky Notes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B3FD"/>
    <a:srgbClr val="548CFF"/>
    <a:srgbClr val="CFFFDC"/>
    <a:srgbClr val="94DAFF"/>
    <a:srgbClr val="99FEFF"/>
    <a:srgbClr val="A34FFF"/>
    <a:srgbClr val="7900FF"/>
    <a:srgbClr val="6ECB63"/>
    <a:srgbClr val="B1E69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1" autoAdjust="0"/>
    <p:restoredTop sz="94660"/>
  </p:normalViewPr>
  <p:slideViewPr>
    <p:cSldViewPr snapToGrid="0" showGuides="1">
      <p:cViewPr>
        <p:scale>
          <a:sx n="80" d="100"/>
          <a:sy n="80" d="100"/>
        </p:scale>
        <p:origin x="61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00B23-656C-4AE3-AFCB-64E4D8E265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6C1260-7392-499F-93B7-5EEAC0C078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ED987-CD2F-4618-A41E-C87E8CC7F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714B1-99F6-4EC1-BEB3-20D18B15E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10480-84EE-4160-A183-57EACC837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44072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2A3AB-ECFE-498E-B04F-65E9FBDA5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BAA9AD-DE46-40DE-B299-525134CC1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AB220-7D36-4366-8ACC-7497F47D6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80815-9FC3-4C62-B2F1-2CFABB080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7C6ED-2C5C-47AE-B21B-C6D3AFA3E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73888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D7B79-5A78-4BA8-9FC3-3F6F6366D1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3F9C47-B414-4DFB-8FF7-D121FBEF2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D3E55-900B-4656-8867-91D1B42EE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E326D-8B9E-4407-8A2C-68241D874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5B1DD-634B-4311-9235-383CE862B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31749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3DF12-9EDB-48CC-88F0-B1414B9F1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D295C-D4C8-4DB1-979D-AE38A022A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78D33-0323-4A27-BDC9-BBBCB2A00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E89A3-44AF-46B1-A730-E636B4ADB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C16D9-1C63-4106-9B05-36C99C805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69217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57E71-206E-41F9-9B48-E28A97BC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7B98F9-8B11-4FE4-91B9-71D0EA726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3527C-483A-45C9-BF42-31AF487E6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3DB8C-52E9-47B6-9C94-2E4B5F6BC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8FF2E-7CD7-442B-ABA6-C98BFC063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6545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28277-1A17-496D-B49C-1F1678B99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226DC-7CEE-427C-B12A-F0AD7CF68E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2CDB0-3D42-4514-8685-294E9B3A17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7CA4A9-3A80-46DC-A546-4658406FB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DF4914-4810-4399-B3DF-EC5DCD7C2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07608-F71C-4572-B8A1-845ED2C89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49631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BB910-B640-4461-BCE7-E7AE23F48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0A814-7667-4DD9-8EA5-793BF4D4FF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8443B-6381-438A-9307-D1CB16B1D0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5C22E7-CEEE-43F8-B3B7-675441C787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E352AD-BC3A-429C-8318-0EE976EBC2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35D527-D974-43B9-84E4-5F130D267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D68AD0-8E60-4700-A36E-74F7AE4EA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B7B22-45BE-48AA-9ED3-457D6F62A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6254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5734D-F6E3-43A6-91B8-277CD00EE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F2893-E772-4963-9BB0-479A89255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AE0E0D-1CEB-474F-8B84-3FB5A5E00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4A3ECB-AF51-4AE5-B9EE-4A5114EB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10044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3BC4CF-2D93-4E78-9657-F9036A78A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99C609-FD9E-4A54-BFBD-3F2D009D6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A2F0A3-8CB2-474B-97F2-B948C3BC1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81728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73F2A-1CF3-45D3-BA7F-4AA64BA51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3F7FD-AF00-401D-8E89-BFFA749E5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47B577-9102-412D-ADBA-604D419253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81A525-0485-44D5-A3BA-A96DACEA5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FA6171-5683-4906-8B64-67629FA82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A852F-C7CC-4A38-848B-B5860C0BF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8274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9B693-A708-49C9-A31E-5629A9BA2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78C9DA-39EB-4315-B248-61AE743FF2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3FB49B-EBB3-4756-B2F5-8E984F3F53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2A3D3E-7F87-4FBE-897F-95C64F82E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FFD3D-6551-445B-AB0B-1E20098E3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6E417-41E1-4934-958B-91E64FAAD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54711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9E89B7-5BB2-4D73-AF55-095A166A6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57C3A-E04B-4E2A-8C54-DBDF0F8568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2F7C3-D527-4B2D-B5DE-EA49F6F383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D377C-2D73-4648-8AF9-A19398CB347A}" type="datetimeFigureOut">
              <a:rPr lang="en-ID" smtClean="0"/>
              <a:t>23/05/2022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070C9-6E0F-4B98-BB41-DFDA300214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19043-80C1-4802-889C-DB80A09207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61426-E992-476C-94AB-E1949C10D8D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004734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4.png"/><Relationship Id="rId5" Type="http://schemas.openxmlformats.org/officeDocument/2006/relationships/image" Target="../media/image5.png"/><Relationship Id="rId10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openxmlformats.org/officeDocument/2006/relationships/image" Target="../media/image13.png"/><Relationship Id="rId14" Type="http://schemas.openxmlformats.org/officeDocument/2006/relationships/image" Target="../media/image17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21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20.png"/><Relationship Id="rId17" Type="http://schemas.openxmlformats.org/officeDocument/2006/relationships/image" Target="../media/image24.png"/><Relationship Id="rId2" Type="http://schemas.openxmlformats.org/officeDocument/2006/relationships/image" Target="../media/image1.jpg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9.jpeg"/><Relationship Id="rId5" Type="http://schemas.openxmlformats.org/officeDocument/2006/relationships/image" Target="../media/image5.png"/><Relationship Id="rId15" Type="http://schemas.openxmlformats.org/officeDocument/2006/relationships/image" Target="../media/image22.png"/><Relationship Id="rId10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openxmlformats.org/officeDocument/2006/relationships/image" Target="../media/image18.pn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920F86E4-EECC-4429-9A16-06482A2BB259}"/>
              </a:ext>
            </a:extLst>
          </p:cNvPr>
          <p:cNvGrpSpPr/>
          <p:nvPr/>
        </p:nvGrpSpPr>
        <p:grpSpPr>
          <a:xfrm>
            <a:off x="6324552" y="268615"/>
            <a:ext cx="5839179" cy="6320769"/>
            <a:chOff x="6324552" y="268615"/>
            <a:chExt cx="5839179" cy="6320769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8379CACD-0A8C-49C7-AB3A-E6EFC20DD0A3}"/>
                </a:ext>
              </a:extLst>
            </p:cNvPr>
            <p:cNvSpPr/>
            <p:nvPr/>
          </p:nvSpPr>
          <p:spPr>
            <a:xfrm>
              <a:off x="11438443" y="4799335"/>
              <a:ext cx="720746" cy="1459359"/>
            </a:xfrm>
            <a:prstGeom prst="roundRect">
              <a:avLst>
                <a:gd name="adj" fmla="val 38206"/>
              </a:avLst>
            </a:prstGeom>
            <a:solidFill>
              <a:srgbClr val="99FEFF"/>
            </a:solidFill>
            <a:ln>
              <a:noFill/>
            </a:ln>
            <a:effectLst>
              <a:outerShdw blurRad="139700" dist="63500" dir="3000000" algn="tl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FBCA165F-2E0A-4B1F-98B6-EBD0FF10F850}"/>
                </a:ext>
              </a:extLst>
            </p:cNvPr>
            <p:cNvSpPr/>
            <p:nvPr/>
          </p:nvSpPr>
          <p:spPr>
            <a:xfrm>
              <a:off x="11439957" y="3421558"/>
              <a:ext cx="720746" cy="1459359"/>
            </a:xfrm>
            <a:prstGeom prst="roundRect">
              <a:avLst>
                <a:gd name="adj" fmla="val 38206"/>
              </a:avLst>
            </a:prstGeom>
            <a:solidFill>
              <a:srgbClr val="94DAFF"/>
            </a:solidFill>
            <a:ln>
              <a:noFill/>
            </a:ln>
            <a:effectLst>
              <a:outerShdw blurRad="139700" dist="63500" dir="3000000" algn="tl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C819B99B-7E4C-441C-A18C-2D4A77F99612}"/>
                </a:ext>
              </a:extLst>
            </p:cNvPr>
            <p:cNvSpPr/>
            <p:nvPr/>
          </p:nvSpPr>
          <p:spPr>
            <a:xfrm>
              <a:off x="11441471" y="2043781"/>
              <a:ext cx="720746" cy="1459359"/>
            </a:xfrm>
            <a:prstGeom prst="roundRect">
              <a:avLst>
                <a:gd name="adj" fmla="val 38206"/>
              </a:avLst>
            </a:prstGeom>
            <a:solidFill>
              <a:srgbClr val="94B3FD"/>
            </a:solidFill>
            <a:ln>
              <a:noFill/>
            </a:ln>
            <a:effectLst>
              <a:outerShdw blurRad="139700" dist="63500" dir="3000000" algn="tl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48AC512-5F3E-4C07-893E-56A4E232F761}"/>
                </a:ext>
              </a:extLst>
            </p:cNvPr>
            <p:cNvSpPr/>
            <p:nvPr/>
          </p:nvSpPr>
          <p:spPr>
            <a:xfrm>
              <a:off x="11442985" y="641290"/>
              <a:ext cx="720746" cy="1459359"/>
            </a:xfrm>
            <a:prstGeom prst="roundRect">
              <a:avLst>
                <a:gd name="adj" fmla="val 38206"/>
              </a:avLst>
            </a:prstGeom>
            <a:solidFill>
              <a:srgbClr val="548CFF"/>
            </a:solidFill>
            <a:ln>
              <a:noFill/>
            </a:ln>
            <a:effectLst>
              <a:outerShdw blurRad="139700" dist="63500" dir="3000000" algn="tl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3B4CD25-3339-479E-AA53-3936E0A2B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1"/>
            <a:stretch>
              <a:fillRect/>
            </a:stretch>
          </p:blipFill>
          <p:spPr>
            <a:xfrm rot="5400000">
              <a:off x="5916988" y="676179"/>
              <a:ext cx="6320769" cy="5505641"/>
            </a:xfrm>
            <a:custGeom>
              <a:avLst/>
              <a:gdLst>
                <a:gd name="connsiteX0" fmla="*/ 0 w 6320769"/>
                <a:gd name="connsiteY0" fmla="*/ 543793 h 5505641"/>
                <a:gd name="connsiteX1" fmla="*/ 0 w 6320769"/>
                <a:gd name="connsiteY1" fmla="*/ 343763 h 5505641"/>
                <a:gd name="connsiteX2" fmla="*/ 6984 w 6320769"/>
                <a:gd name="connsiteY2" fmla="*/ 274486 h 5505641"/>
                <a:gd name="connsiteX3" fmla="*/ 343768 w 6320769"/>
                <a:gd name="connsiteY3" fmla="*/ 0 h 5505641"/>
                <a:gd name="connsiteX4" fmla="*/ 6004279 w 6320769"/>
                <a:gd name="connsiteY4" fmla="*/ 0 h 5505641"/>
                <a:gd name="connsiteX5" fmla="*/ 6289337 w 6320769"/>
                <a:gd name="connsiteY5" fmla="*/ 151564 h 5505641"/>
                <a:gd name="connsiteX6" fmla="*/ 6320769 w 6320769"/>
                <a:gd name="connsiteY6" fmla="*/ 209474 h 5505641"/>
                <a:gd name="connsiteX7" fmla="*/ 6320769 w 6320769"/>
                <a:gd name="connsiteY7" fmla="*/ 5505641 h 5505641"/>
                <a:gd name="connsiteX8" fmla="*/ 7120 w 6320769"/>
                <a:gd name="connsiteY8" fmla="*/ 5505641 h 5505641"/>
                <a:gd name="connsiteX9" fmla="*/ 1 w 6320769"/>
                <a:gd name="connsiteY9" fmla="*/ 5488455 h 5505641"/>
                <a:gd name="connsiteX10" fmla="*/ 1 w 6320769"/>
                <a:gd name="connsiteY10" fmla="*/ 543798 h 550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20769" h="5505641">
                  <a:moveTo>
                    <a:pt x="0" y="543793"/>
                  </a:moveTo>
                  <a:lnTo>
                    <a:pt x="0" y="343763"/>
                  </a:lnTo>
                  <a:lnTo>
                    <a:pt x="6984" y="274486"/>
                  </a:lnTo>
                  <a:cubicBezTo>
                    <a:pt x="39039" y="117837"/>
                    <a:pt x="177642" y="0"/>
                    <a:pt x="343768" y="0"/>
                  </a:cubicBezTo>
                  <a:lnTo>
                    <a:pt x="6004279" y="0"/>
                  </a:lnTo>
                  <a:cubicBezTo>
                    <a:pt x="6122940" y="0"/>
                    <a:pt x="6227559" y="60121"/>
                    <a:pt x="6289337" y="151564"/>
                  </a:cubicBezTo>
                  <a:lnTo>
                    <a:pt x="6320769" y="209474"/>
                  </a:lnTo>
                  <a:lnTo>
                    <a:pt x="6320769" y="5505641"/>
                  </a:lnTo>
                  <a:lnTo>
                    <a:pt x="7120" y="5505641"/>
                  </a:lnTo>
                  <a:lnTo>
                    <a:pt x="1" y="5488455"/>
                  </a:lnTo>
                  <a:lnTo>
                    <a:pt x="1" y="543798"/>
                  </a:lnTo>
                  <a:close/>
                </a:path>
              </a:pathLst>
            </a:custGeom>
            <a:effectLst>
              <a:outerShdw blurRad="190500" dist="177800" dir="2700000" algn="tl" rotWithShape="0">
                <a:prstClr val="black">
                  <a:alpha val="31000"/>
                </a:prstClr>
              </a:outerShdw>
            </a:effectLst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9949864-EB4B-4899-8DAF-E6970598D5B8}"/>
              </a:ext>
            </a:extLst>
          </p:cNvPr>
          <p:cNvGrpSpPr/>
          <p:nvPr/>
        </p:nvGrpSpPr>
        <p:grpSpPr>
          <a:xfrm>
            <a:off x="7935206" y="2100648"/>
            <a:ext cx="3171213" cy="2585324"/>
            <a:chOff x="7935206" y="2100648"/>
            <a:chExt cx="3171213" cy="258532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9B8303-3688-4F57-AA12-324C38EC87F9}"/>
                </a:ext>
              </a:extLst>
            </p:cNvPr>
            <p:cNvSpPr txBox="1"/>
            <p:nvPr/>
          </p:nvSpPr>
          <p:spPr>
            <a:xfrm>
              <a:off x="7935206" y="2100649"/>
              <a:ext cx="3171213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rgbClr val="548CFF"/>
                  </a:solidFill>
                  <a:latin typeface="Southmore" panose="02000500000000000000" pitchFamily="50" charset="0"/>
                </a:rPr>
                <a:t>Program </a:t>
              </a:r>
              <a:r>
                <a:rPr lang="en-US" sz="5400" b="1" dirty="0" err="1">
                  <a:solidFill>
                    <a:srgbClr val="548CFF"/>
                  </a:solidFill>
                  <a:latin typeface="Southmore" panose="02000500000000000000" pitchFamily="50" charset="0"/>
                </a:rPr>
                <a:t>Penilaian</a:t>
              </a:r>
              <a:r>
                <a:rPr lang="en-US" sz="5400" b="1" dirty="0">
                  <a:solidFill>
                    <a:srgbClr val="548CFF"/>
                  </a:solidFill>
                  <a:latin typeface="Southmore" panose="02000500000000000000" pitchFamily="50" charset="0"/>
                </a:rPr>
                <a:t> </a:t>
              </a:r>
              <a:r>
                <a:rPr lang="en-US" sz="5400" b="1" dirty="0" err="1">
                  <a:solidFill>
                    <a:srgbClr val="548CFF"/>
                  </a:solidFill>
                  <a:latin typeface="Southmore" panose="02000500000000000000" pitchFamily="50" charset="0"/>
                </a:rPr>
                <a:t>Olimpiade</a:t>
              </a:r>
              <a:endParaRPr lang="en-ID" sz="5400" b="1" dirty="0">
                <a:solidFill>
                  <a:srgbClr val="548CFF"/>
                </a:solidFill>
                <a:latin typeface="Southmore" panose="02000500000000000000" pitchFamily="50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7F210A6-BE7F-42E7-BD23-436AE908BCED}"/>
                </a:ext>
              </a:extLst>
            </p:cNvPr>
            <p:cNvSpPr txBox="1"/>
            <p:nvPr/>
          </p:nvSpPr>
          <p:spPr>
            <a:xfrm>
              <a:off x="7983120" y="2100648"/>
              <a:ext cx="3032792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rgbClr val="1563FF"/>
                  </a:solidFill>
                  <a:latin typeface="Southmore" panose="02000500000000000000" pitchFamily="50" charset="0"/>
                </a:rPr>
                <a:t>Program </a:t>
              </a:r>
              <a:r>
                <a:rPr lang="en-US" sz="5400" dirty="0" err="1">
                  <a:solidFill>
                    <a:srgbClr val="1563FF"/>
                  </a:solidFill>
                  <a:latin typeface="Southmore" panose="02000500000000000000" pitchFamily="50" charset="0"/>
                </a:rPr>
                <a:t>Penilaian</a:t>
              </a:r>
              <a:r>
                <a:rPr lang="en-US" sz="5400" dirty="0">
                  <a:solidFill>
                    <a:srgbClr val="1563FF"/>
                  </a:solidFill>
                  <a:latin typeface="Southmore" panose="02000500000000000000" pitchFamily="50" charset="0"/>
                </a:rPr>
                <a:t> </a:t>
              </a:r>
              <a:r>
                <a:rPr lang="en-US" sz="5400" dirty="0" err="1">
                  <a:solidFill>
                    <a:srgbClr val="1563FF"/>
                  </a:solidFill>
                  <a:latin typeface="Southmore" panose="02000500000000000000" pitchFamily="50" charset="0"/>
                </a:rPr>
                <a:t>Olimpiade</a:t>
              </a:r>
              <a:endParaRPr lang="en-ID" sz="5400" dirty="0">
                <a:solidFill>
                  <a:srgbClr val="1563FF"/>
                </a:solidFill>
                <a:latin typeface="Southmore" panose="020005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628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2" presetClass="emph" presetSubtype="0" repeatCount="10000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5E1944F-F1C6-4C64-A9B3-B782449A0736}"/>
              </a:ext>
            </a:extLst>
          </p:cNvPr>
          <p:cNvSpPr/>
          <p:nvPr/>
        </p:nvSpPr>
        <p:spPr>
          <a:xfrm>
            <a:off x="195618" y="272956"/>
            <a:ext cx="11800764" cy="6318914"/>
          </a:xfrm>
          <a:prstGeom prst="roundRect">
            <a:avLst>
              <a:gd name="adj" fmla="val 5699"/>
            </a:avLst>
          </a:prstGeom>
          <a:solidFill>
            <a:srgbClr val="B9D0FF"/>
          </a:solidFill>
          <a:ln>
            <a:noFill/>
          </a:ln>
          <a:effectLst>
            <a:outerShdw blurRad="50800" dist="1143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330610C-E62C-455C-8D67-AC5766519FD9}"/>
              </a:ext>
            </a:extLst>
          </p:cNvPr>
          <p:cNvSpPr/>
          <p:nvPr/>
        </p:nvSpPr>
        <p:spPr>
          <a:xfrm>
            <a:off x="300252" y="377587"/>
            <a:ext cx="11586948" cy="6102825"/>
          </a:xfrm>
          <a:prstGeom prst="roundRect">
            <a:avLst>
              <a:gd name="adj" fmla="val 5699"/>
            </a:avLst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13385A-A217-4B40-B99B-EC21FD8CE6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985"/>
          <a:stretch/>
        </p:blipFill>
        <p:spPr>
          <a:xfrm>
            <a:off x="-714802" y="0"/>
            <a:ext cx="572069" cy="12578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DDD689-7BDC-4B70-9E8F-F18FCA9F2E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88" r="76030"/>
          <a:stretch/>
        </p:blipFill>
        <p:spPr>
          <a:xfrm>
            <a:off x="-1361370" y="2800064"/>
            <a:ext cx="572069" cy="12578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D48A37-601B-42FA-952B-2F057EBE80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r="73164"/>
          <a:stretch/>
        </p:blipFill>
        <p:spPr>
          <a:xfrm>
            <a:off x="-714803" y="1412544"/>
            <a:ext cx="572069" cy="12578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C1D862-ACE4-4D95-92AF-6C28F3CC50C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34" r="73522"/>
          <a:stretch/>
        </p:blipFill>
        <p:spPr>
          <a:xfrm>
            <a:off x="-1354262" y="1412544"/>
            <a:ext cx="572069" cy="12578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695B21-BB60-4298-B5AD-18D8136F9FE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30" r="69224"/>
          <a:stretch/>
        </p:blipFill>
        <p:spPr>
          <a:xfrm>
            <a:off x="-1361370" y="0"/>
            <a:ext cx="586286" cy="1257869"/>
          </a:xfrm>
          <a:prstGeom prst="rect">
            <a:avLst/>
          </a:prstGeom>
        </p:spPr>
      </p:pic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0868C388-E98D-481B-9B3A-4154A7940B53}"/>
              </a:ext>
            </a:extLst>
          </p:cNvPr>
          <p:cNvSpPr/>
          <p:nvPr/>
        </p:nvSpPr>
        <p:spPr>
          <a:xfrm>
            <a:off x="467595" y="628933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548CFF"/>
          </a:solidFill>
          <a:ln>
            <a:noFill/>
          </a:ln>
          <a:effectLst>
            <a:outerShdw blurRad="101600" dist="50800" dir="810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46A9E203-0E86-49CE-B01E-7953FD9B7145}"/>
              </a:ext>
            </a:extLst>
          </p:cNvPr>
          <p:cNvSpPr/>
          <p:nvPr/>
        </p:nvSpPr>
        <p:spPr>
          <a:xfrm>
            <a:off x="10958426" y="2031424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94B3FD"/>
          </a:solidFill>
          <a:ln>
            <a:noFill/>
          </a:ln>
          <a:effectLst>
            <a:outerShdw blurRad="165100" dist="88900" dir="2700000" algn="tl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3C5B5EB5-B6D0-41A0-8E45-A54FC67C3BB4}"/>
              </a:ext>
            </a:extLst>
          </p:cNvPr>
          <p:cNvSpPr/>
          <p:nvPr/>
        </p:nvSpPr>
        <p:spPr>
          <a:xfrm>
            <a:off x="10956912" y="3409201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94DAFF"/>
          </a:solidFill>
          <a:ln>
            <a:noFill/>
          </a:ln>
          <a:effectLst>
            <a:outerShdw blurRad="165100" dist="88900" dir="2700000" algn="tl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35A3F3E4-6838-4EAB-AE40-E490B1651362}"/>
              </a:ext>
            </a:extLst>
          </p:cNvPr>
          <p:cNvSpPr/>
          <p:nvPr/>
        </p:nvSpPr>
        <p:spPr>
          <a:xfrm>
            <a:off x="10955398" y="4786978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99FEFF"/>
          </a:solidFill>
          <a:ln>
            <a:noFill/>
          </a:ln>
          <a:effectLst>
            <a:outerShdw blurRad="165100" dist="88900" dir="2700000" algn="tl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6046CB-A0A7-43C6-AC2F-5A315DA4C3D2}"/>
              </a:ext>
            </a:extLst>
          </p:cNvPr>
          <p:cNvSpPr/>
          <p:nvPr/>
        </p:nvSpPr>
        <p:spPr>
          <a:xfrm>
            <a:off x="828339" y="576478"/>
            <a:ext cx="5163669" cy="5705988"/>
          </a:xfrm>
          <a:prstGeom prst="rect">
            <a:avLst/>
          </a:prstGeom>
          <a:solidFill>
            <a:srgbClr val="F1F1F9"/>
          </a:solidFill>
          <a:ln>
            <a:noFill/>
          </a:ln>
          <a:effectLst>
            <a:outerShdw blurRad="152400" dist="88900" dir="8100000" algn="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B0E0C1E-E41E-4A05-AA61-04107168AB36}"/>
              </a:ext>
            </a:extLst>
          </p:cNvPr>
          <p:cNvSpPr/>
          <p:nvPr/>
        </p:nvSpPr>
        <p:spPr>
          <a:xfrm>
            <a:off x="6199994" y="576478"/>
            <a:ext cx="5163669" cy="5705988"/>
          </a:xfrm>
          <a:prstGeom prst="rect">
            <a:avLst/>
          </a:prstGeom>
          <a:solidFill>
            <a:srgbClr val="F1F1F9"/>
          </a:solidFill>
          <a:ln>
            <a:noFill/>
          </a:ln>
          <a:effectLst>
            <a:outerShdw blurRad="152400" dist="76200" dir="2700000" algn="tl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F0306CE-4F7C-4921-B3A7-51B5B7BEBD78}"/>
              </a:ext>
            </a:extLst>
          </p:cNvPr>
          <p:cNvGrpSpPr/>
          <p:nvPr/>
        </p:nvGrpSpPr>
        <p:grpSpPr>
          <a:xfrm>
            <a:off x="5371434" y="514756"/>
            <a:ext cx="1449134" cy="5798001"/>
            <a:chOff x="5371434" y="514756"/>
            <a:chExt cx="1449134" cy="579800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D449779-1B4B-458D-BF9C-01ED154C6DE5}"/>
                </a:ext>
              </a:extLst>
            </p:cNvPr>
            <p:cNvGrpSpPr/>
            <p:nvPr/>
          </p:nvGrpSpPr>
          <p:grpSpPr>
            <a:xfrm>
              <a:off x="5559657" y="736479"/>
              <a:ext cx="401183" cy="5385041"/>
              <a:chOff x="5456375" y="793657"/>
              <a:chExt cx="401183" cy="5385041"/>
            </a:xfrm>
            <a:solidFill>
              <a:srgbClr val="B9D0FF"/>
            </a:solidFill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B155D65F-93D9-42D8-ADBB-6BC8182EEE2E}"/>
                  </a:ext>
                </a:extLst>
              </p:cNvPr>
              <p:cNvSpPr/>
              <p:nvPr/>
            </p:nvSpPr>
            <p:spPr>
              <a:xfrm>
                <a:off x="5493284" y="79365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6767AEF3-6CCE-4F2E-8C34-CAD4F2D65C08}"/>
                  </a:ext>
                </a:extLst>
              </p:cNvPr>
              <p:cNvSpPr/>
              <p:nvPr/>
            </p:nvSpPr>
            <p:spPr>
              <a:xfrm>
                <a:off x="5489828" y="1188295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9A5C3AE0-FB6B-4717-B9EE-37C63AAAEAAA}"/>
                  </a:ext>
                </a:extLst>
              </p:cNvPr>
              <p:cNvSpPr/>
              <p:nvPr/>
            </p:nvSpPr>
            <p:spPr>
              <a:xfrm>
                <a:off x="5486370" y="163986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CF244BF2-4977-4FF6-89E8-8C15AA2935D1}"/>
                  </a:ext>
                </a:extLst>
              </p:cNvPr>
              <p:cNvSpPr/>
              <p:nvPr/>
            </p:nvSpPr>
            <p:spPr>
              <a:xfrm>
                <a:off x="5489391" y="204458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9AA2DF8-CFE8-4D20-9465-1BE81B3FDCB4}"/>
                  </a:ext>
                </a:extLst>
              </p:cNvPr>
              <p:cNvSpPr/>
              <p:nvPr/>
            </p:nvSpPr>
            <p:spPr>
              <a:xfrm>
                <a:off x="5475219" y="2439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6171F990-2C70-4466-8348-E415CDA44A6C}"/>
                  </a:ext>
                </a:extLst>
              </p:cNvPr>
              <p:cNvSpPr/>
              <p:nvPr/>
            </p:nvSpPr>
            <p:spPr>
              <a:xfrm>
                <a:off x="5475219" y="290054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42A701ED-3432-4849-9682-CDBB671FD894}"/>
                  </a:ext>
                </a:extLst>
              </p:cNvPr>
              <p:cNvSpPr/>
              <p:nvPr/>
            </p:nvSpPr>
            <p:spPr>
              <a:xfrm>
                <a:off x="5475219" y="3317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89CDC4C7-03FD-4882-B4C9-2B81CB9D5D88}"/>
                  </a:ext>
                </a:extLst>
              </p:cNvPr>
              <p:cNvSpPr/>
              <p:nvPr/>
            </p:nvSpPr>
            <p:spPr>
              <a:xfrm>
                <a:off x="5478677" y="3709981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EC337AC1-DEA0-4A85-82CC-E2131F2A1681}"/>
                  </a:ext>
                </a:extLst>
              </p:cNvPr>
              <p:cNvSpPr/>
              <p:nvPr/>
            </p:nvSpPr>
            <p:spPr>
              <a:xfrm>
                <a:off x="5456375" y="41624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1101D8A-FF81-4377-B58B-CD89877AB197}"/>
                  </a:ext>
                </a:extLst>
              </p:cNvPr>
              <p:cNvSpPr/>
              <p:nvPr/>
            </p:nvSpPr>
            <p:spPr>
              <a:xfrm>
                <a:off x="5456375" y="45779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9FABE639-8F60-4DD8-B8BA-6599D39B982C}"/>
                  </a:ext>
                </a:extLst>
              </p:cNvPr>
              <p:cNvSpPr/>
              <p:nvPr/>
            </p:nvSpPr>
            <p:spPr>
              <a:xfrm>
                <a:off x="5475219" y="501046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7F741491-03AB-4415-B75A-1A3406761D6A}"/>
                  </a:ext>
                </a:extLst>
              </p:cNvPr>
              <p:cNvSpPr/>
              <p:nvPr/>
            </p:nvSpPr>
            <p:spPr>
              <a:xfrm>
                <a:off x="5486370" y="5400032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C4C3476-202F-44C7-BD7A-EDE6727F95A7}"/>
                  </a:ext>
                </a:extLst>
              </p:cNvPr>
              <p:cNvSpPr/>
              <p:nvPr/>
            </p:nvSpPr>
            <p:spPr>
              <a:xfrm>
                <a:off x="5499202" y="582377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B00B2B9-14C2-4C90-B210-9F4CD7D677EB}"/>
                </a:ext>
              </a:extLst>
            </p:cNvPr>
            <p:cNvGrpSpPr/>
            <p:nvPr/>
          </p:nvGrpSpPr>
          <p:grpSpPr>
            <a:xfrm>
              <a:off x="6286359" y="730163"/>
              <a:ext cx="401183" cy="5385041"/>
              <a:chOff x="5456375" y="793657"/>
              <a:chExt cx="401183" cy="5385041"/>
            </a:xfrm>
            <a:solidFill>
              <a:srgbClr val="B9D0FF"/>
            </a:solidFill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1D511406-526F-431D-96F0-692098FE6C19}"/>
                  </a:ext>
                </a:extLst>
              </p:cNvPr>
              <p:cNvSpPr/>
              <p:nvPr/>
            </p:nvSpPr>
            <p:spPr>
              <a:xfrm>
                <a:off x="5493284" y="79365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B985DD58-A46E-492A-B4B7-FE0C5876F7BC}"/>
                  </a:ext>
                </a:extLst>
              </p:cNvPr>
              <p:cNvSpPr/>
              <p:nvPr/>
            </p:nvSpPr>
            <p:spPr>
              <a:xfrm>
                <a:off x="5489828" y="1188295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0F3F62F9-A140-46B5-B531-2B3E29611D04}"/>
                  </a:ext>
                </a:extLst>
              </p:cNvPr>
              <p:cNvSpPr/>
              <p:nvPr/>
            </p:nvSpPr>
            <p:spPr>
              <a:xfrm>
                <a:off x="5486370" y="163986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B52E77D-99DF-472C-84D5-AE025CA7EC65}"/>
                  </a:ext>
                </a:extLst>
              </p:cNvPr>
              <p:cNvSpPr/>
              <p:nvPr/>
            </p:nvSpPr>
            <p:spPr>
              <a:xfrm>
                <a:off x="5489391" y="204458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A262DA42-465B-4334-A32F-596BE9F69604}"/>
                  </a:ext>
                </a:extLst>
              </p:cNvPr>
              <p:cNvSpPr/>
              <p:nvPr/>
            </p:nvSpPr>
            <p:spPr>
              <a:xfrm>
                <a:off x="5475219" y="2439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A872D8C0-6408-4AC2-B95A-DD0E3E3ABF10}"/>
                  </a:ext>
                </a:extLst>
              </p:cNvPr>
              <p:cNvSpPr/>
              <p:nvPr/>
            </p:nvSpPr>
            <p:spPr>
              <a:xfrm>
                <a:off x="5475219" y="290054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82701EBD-0584-4873-8A8E-CFE8E8C8F210}"/>
                  </a:ext>
                </a:extLst>
              </p:cNvPr>
              <p:cNvSpPr/>
              <p:nvPr/>
            </p:nvSpPr>
            <p:spPr>
              <a:xfrm>
                <a:off x="5475219" y="3317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14C0D492-807B-46A8-BBC4-C6EC3EC7A89C}"/>
                  </a:ext>
                </a:extLst>
              </p:cNvPr>
              <p:cNvSpPr/>
              <p:nvPr/>
            </p:nvSpPr>
            <p:spPr>
              <a:xfrm>
                <a:off x="5478677" y="3709981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77B8363-4C3E-46EB-9EB9-F6A5A7992297}"/>
                  </a:ext>
                </a:extLst>
              </p:cNvPr>
              <p:cNvSpPr/>
              <p:nvPr/>
            </p:nvSpPr>
            <p:spPr>
              <a:xfrm>
                <a:off x="5456375" y="41624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DBAE349E-9ECA-41B7-8BE5-3675F5C01952}"/>
                  </a:ext>
                </a:extLst>
              </p:cNvPr>
              <p:cNvSpPr/>
              <p:nvPr/>
            </p:nvSpPr>
            <p:spPr>
              <a:xfrm>
                <a:off x="5456375" y="45779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D21E398F-CC98-456E-BC0E-3510856F219F}"/>
                  </a:ext>
                </a:extLst>
              </p:cNvPr>
              <p:cNvSpPr/>
              <p:nvPr/>
            </p:nvSpPr>
            <p:spPr>
              <a:xfrm>
                <a:off x="5475219" y="501046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3E3DDFED-1106-4F52-8153-8BCEA08C5BE9}"/>
                  </a:ext>
                </a:extLst>
              </p:cNvPr>
              <p:cNvSpPr/>
              <p:nvPr/>
            </p:nvSpPr>
            <p:spPr>
              <a:xfrm>
                <a:off x="5486370" y="5400032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2C52489C-F932-48B6-9DCF-CDF060BD36CC}"/>
                  </a:ext>
                </a:extLst>
              </p:cNvPr>
              <p:cNvSpPr/>
              <p:nvPr/>
            </p:nvSpPr>
            <p:spPr>
              <a:xfrm>
                <a:off x="5499202" y="582377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</p:grp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9894B7-D154-4636-A349-208DB3B6A8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425"/>
            <a:stretch/>
          </p:blipFill>
          <p:spPr>
            <a:xfrm>
              <a:off x="5371434" y="514756"/>
              <a:ext cx="1449134" cy="4119337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DF6901A-3894-4CE1-B544-A0C7C89234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425" t="55987"/>
            <a:stretch/>
          </p:blipFill>
          <p:spPr>
            <a:xfrm>
              <a:off x="5371434" y="4499703"/>
              <a:ext cx="1449134" cy="1813054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468AFB1-A560-4FFE-AF80-3D37DC73C9F7}"/>
              </a:ext>
            </a:extLst>
          </p:cNvPr>
          <p:cNvGrpSpPr/>
          <p:nvPr/>
        </p:nvGrpSpPr>
        <p:grpSpPr>
          <a:xfrm>
            <a:off x="7128166" y="712688"/>
            <a:ext cx="3863138" cy="781861"/>
            <a:chOff x="7128166" y="712688"/>
            <a:chExt cx="3863138" cy="781861"/>
          </a:xfrm>
        </p:grpSpPr>
        <p:pic>
          <p:nvPicPr>
            <p:cNvPr id="60" name="Picture 59">
              <a:extLst>
                <a:ext uri="{FF2B5EF4-FFF2-40B4-BE49-F238E27FC236}">
                  <a16:creationId xmlns:a16="http://schemas.microsoft.com/office/drawing/2014/main" id="{D7326DF6-37CF-424C-83CA-0CB9F71CCF7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8166" y="712688"/>
              <a:ext cx="3863138" cy="78186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0188DF5-2101-47FB-8A49-AA6F9EEB6812}"/>
                </a:ext>
              </a:extLst>
            </p:cNvPr>
            <p:cNvSpPr txBox="1"/>
            <p:nvPr/>
          </p:nvSpPr>
          <p:spPr>
            <a:xfrm>
              <a:off x="7523507" y="814552"/>
              <a:ext cx="31917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err="1">
                  <a:solidFill>
                    <a:srgbClr val="002060"/>
                  </a:solidFill>
                  <a:latin typeface="Amellinda Weddings" pitchFamily="50" charset="0"/>
                </a:rPr>
                <a:t>Latar</a:t>
              </a:r>
              <a:r>
                <a:rPr lang="en-US" sz="3600" dirty="0">
                  <a:solidFill>
                    <a:srgbClr val="002060"/>
                  </a:solidFill>
                  <a:latin typeface="Amellinda Weddings" pitchFamily="50" charset="0"/>
                </a:rPr>
                <a:t> </a:t>
              </a:r>
              <a:r>
                <a:rPr lang="en-US" sz="3600" dirty="0" err="1">
                  <a:solidFill>
                    <a:srgbClr val="002060"/>
                  </a:solidFill>
                  <a:latin typeface="Amellinda Weddings" pitchFamily="50" charset="0"/>
                </a:rPr>
                <a:t>Belakang</a:t>
              </a:r>
              <a:endParaRPr lang="en-ID" sz="3600" dirty="0">
                <a:solidFill>
                  <a:srgbClr val="002060"/>
                </a:solidFill>
                <a:latin typeface="Amellinda Weddings" pitchFamily="50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BDDE49-75F7-4EC1-AE13-514FD4D2B4BE}"/>
              </a:ext>
            </a:extLst>
          </p:cNvPr>
          <p:cNvGrpSpPr/>
          <p:nvPr/>
        </p:nvGrpSpPr>
        <p:grpSpPr>
          <a:xfrm>
            <a:off x="7046016" y="1637431"/>
            <a:ext cx="4006507" cy="4151589"/>
            <a:chOff x="7046016" y="1637431"/>
            <a:chExt cx="4006507" cy="4151589"/>
          </a:xfrm>
        </p:grpSpPr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DC9DB124-4D94-43CA-A400-8551019D6C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46016" y="1637431"/>
              <a:ext cx="3955389" cy="4151589"/>
            </a:xfrm>
            <a:prstGeom prst="rect">
              <a:avLst/>
            </a:prstGeom>
            <a:effectLst>
              <a:outerShdw blurRad="215900" dist="635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DE1DED1-848E-46B8-B4D8-EB7BCA1C441B}"/>
                </a:ext>
              </a:extLst>
            </p:cNvPr>
            <p:cNvSpPr txBox="1"/>
            <p:nvPr/>
          </p:nvSpPr>
          <p:spPr>
            <a:xfrm>
              <a:off x="7097134" y="2540492"/>
              <a:ext cx="3955389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Program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Penilaian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Olimpiade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adalah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sebuah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program yang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dibuat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oleh developer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untuk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memberikan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kemudahan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korektor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dalam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menghitung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nilai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akhir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peserta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olimpiade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tanpa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menggunakan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</a:t>
              </a:r>
              <a:r>
                <a:rPr lang="en-US" sz="2400" dirty="0" err="1">
                  <a:solidFill>
                    <a:srgbClr val="002060"/>
                  </a:solidFill>
                  <a:latin typeface="Bochins Font" panose="02000503000000000000" pitchFamily="2" charset="0"/>
                </a:rPr>
                <a:t>mesin</a:t>
              </a:r>
              <a:r>
                <a:rPr lang="en-US" sz="2400" dirty="0">
                  <a:solidFill>
                    <a:srgbClr val="002060"/>
                  </a:solidFill>
                  <a:latin typeface="Bochins Font" panose="02000503000000000000" pitchFamily="2" charset="0"/>
                </a:rPr>
                <a:t> scan </a:t>
              </a:r>
              <a:endParaRPr lang="en-ID" sz="2400" dirty="0">
                <a:solidFill>
                  <a:srgbClr val="002060"/>
                </a:solidFill>
                <a:latin typeface="Bochins Font" panose="02000503000000000000" pitchFamily="2" charset="0"/>
              </a:endParaRPr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F075DD57-C365-4E30-98DC-B0DD27CF4485}"/>
              </a:ext>
            </a:extLst>
          </p:cNvPr>
          <p:cNvSpPr txBox="1"/>
          <p:nvPr/>
        </p:nvSpPr>
        <p:spPr>
          <a:xfrm>
            <a:off x="785785" y="5387722"/>
            <a:ext cx="583814" cy="989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chins Font" panose="02000503000000000000" pitchFamily="2" charset="0"/>
              </a:rPr>
              <a:t>01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A082CC53-0298-411F-8D03-FF0727EB54A7}"/>
              </a:ext>
            </a:extLst>
          </p:cNvPr>
          <p:cNvSpPr txBox="1"/>
          <p:nvPr/>
        </p:nvSpPr>
        <p:spPr>
          <a:xfrm>
            <a:off x="10715275" y="5388571"/>
            <a:ext cx="681597" cy="989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chins Font" panose="02000503000000000000" pitchFamily="2" charset="0"/>
              </a:rPr>
              <a:t>02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D7995B-E96F-4555-A46A-6B3FBC2BF019}"/>
              </a:ext>
            </a:extLst>
          </p:cNvPr>
          <p:cNvSpPr txBox="1"/>
          <p:nvPr/>
        </p:nvSpPr>
        <p:spPr>
          <a:xfrm>
            <a:off x="1745703" y="1505624"/>
            <a:ext cx="324962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  <a:latin typeface="Bochins Font" panose="02000503000000000000" pitchFamily="2" charset="0"/>
              </a:rPr>
              <a:t>Nama </a:t>
            </a:r>
            <a:r>
              <a:rPr lang="en-US" sz="2800" dirty="0" err="1">
                <a:solidFill>
                  <a:srgbClr val="002060"/>
                </a:solidFill>
                <a:latin typeface="Bochins Font" panose="02000503000000000000" pitchFamily="2" charset="0"/>
              </a:rPr>
              <a:t>Anggota</a:t>
            </a:r>
            <a:r>
              <a:rPr lang="en-US" sz="2800" dirty="0">
                <a:solidFill>
                  <a:srgbClr val="002060"/>
                </a:solidFill>
                <a:latin typeface="Bochins Font" panose="02000503000000000000" pitchFamily="2" charset="0"/>
              </a:rPr>
              <a:t> </a:t>
            </a:r>
            <a:r>
              <a:rPr lang="en-US" sz="2800" dirty="0" err="1">
                <a:solidFill>
                  <a:srgbClr val="002060"/>
                </a:solidFill>
                <a:latin typeface="Bochins Font" panose="02000503000000000000" pitchFamily="2" charset="0"/>
              </a:rPr>
              <a:t>Kelompok</a:t>
            </a:r>
            <a:r>
              <a:rPr lang="en-US" sz="2800" dirty="0">
                <a:solidFill>
                  <a:srgbClr val="002060"/>
                </a:solidFill>
                <a:latin typeface="Bochins Font" panose="02000503000000000000" pitchFamily="2" charset="0"/>
              </a:rPr>
              <a:t>:</a:t>
            </a:r>
          </a:p>
          <a:p>
            <a:pPr marL="514350" indent="-514350">
              <a:buAutoNum type="arabicPeriod"/>
            </a:pPr>
            <a:r>
              <a:rPr lang="en-US" sz="2800" dirty="0" err="1">
                <a:solidFill>
                  <a:srgbClr val="002060"/>
                </a:solidFill>
                <a:latin typeface="Bochins Font" panose="02000503000000000000" pitchFamily="2" charset="0"/>
              </a:rPr>
              <a:t>Faiz</a:t>
            </a:r>
            <a:r>
              <a:rPr lang="en-US" sz="2800" dirty="0">
                <a:solidFill>
                  <a:srgbClr val="002060"/>
                </a:solidFill>
                <a:latin typeface="Bochins Font" panose="02000503000000000000" pitchFamily="2" charset="0"/>
              </a:rPr>
              <a:t> </a:t>
            </a:r>
            <a:r>
              <a:rPr lang="en-US" sz="2800" dirty="0" err="1">
                <a:solidFill>
                  <a:srgbClr val="002060"/>
                </a:solidFill>
                <a:latin typeface="Bochins Font" panose="02000503000000000000" pitchFamily="2" charset="0"/>
              </a:rPr>
              <a:t>Fadilah</a:t>
            </a:r>
            <a:r>
              <a:rPr lang="en-US" sz="2800" dirty="0">
                <a:solidFill>
                  <a:srgbClr val="002060"/>
                </a:solidFill>
                <a:latin typeface="Bochins Font" panose="02000503000000000000" pitchFamily="2" charset="0"/>
              </a:rPr>
              <a:t> - 5210411356</a:t>
            </a:r>
          </a:p>
          <a:p>
            <a:pPr marL="514350" indent="-514350">
              <a:buAutoNum type="arabicPeriod"/>
            </a:pPr>
            <a:r>
              <a:rPr lang="en-US" sz="2800" dirty="0" err="1">
                <a:solidFill>
                  <a:srgbClr val="002060"/>
                </a:solidFill>
                <a:latin typeface="Bochins Font" panose="02000503000000000000" pitchFamily="2" charset="0"/>
              </a:rPr>
              <a:t>Radam</a:t>
            </a:r>
            <a:r>
              <a:rPr lang="en-US" sz="2800" dirty="0">
                <a:solidFill>
                  <a:srgbClr val="002060"/>
                </a:solidFill>
                <a:latin typeface="Bochins Font" panose="02000503000000000000" pitchFamily="2" charset="0"/>
              </a:rPr>
              <a:t> </a:t>
            </a:r>
            <a:r>
              <a:rPr lang="en-US" sz="2800" dirty="0" err="1">
                <a:solidFill>
                  <a:srgbClr val="002060"/>
                </a:solidFill>
                <a:latin typeface="Bochins Font" panose="02000503000000000000" pitchFamily="2" charset="0"/>
              </a:rPr>
              <a:t>Gumelar</a:t>
            </a:r>
            <a:r>
              <a:rPr lang="en-US" sz="2800" dirty="0">
                <a:solidFill>
                  <a:srgbClr val="002060"/>
                </a:solidFill>
                <a:latin typeface="Bochins Font" panose="02000503000000000000" pitchFamily="2" charset="0"/>
              </a:rPr>
              <a:t> - 5210411376</a:t>
            </a:r>
          </a:p>
          <a:p>
            <a:endParaRPr lang="en-US" sz="2800" dirty="0">
              <a:solidFill>
                <a:srgbClr val="002060"/>
              </a:solidFill>
              <a:latin typeface="Bochins Font" panose="02000503000000000000" pitchFamily="2" charset="0"/>
            </a:endParaRPr>
          </a:p>
          <a:p>
            <a:pPr algn="ctr"/>
            <a:r>
              <a:rPr lang="en-US" sz="2800" dirty="0">
                <a:solidFill>
                  <a:srgbClr val="002060"/>
                </a:solidFill>
                <a:latin typeface="Bochins Font" panose="02000503000000000000" pitchFamily="2" charset="0"/>
              </a:rPr>
              <a:t>UNIVERSITAS TEKNOLOGI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  <a:latin typeface="Bochins Font" panose="02000503000000000000" pitchFamily="2" charset="0"/>
              </a:rPr>
              <a:t>YOGYAKARTA</a:t>
            </a:r>
            <a:endParaRPr lang="en-ID" sz="2800" dirty="0">
              <a:solidFill>
                <a:srgbClr val="002060"/>
              </a:solidFill>
              <a:latin typeface="Bochins Font" panose="02000503000000000000" pitchFamily="2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99C706E-BAFD-4AF8-8291-823F7D1490F8}"/>
              </a:ext>
            </a:extLst>
          </p:cNvPr>
          <p:cNvGrpSpPr/>
          <p:nvPr/>
        </p:nvGrpSpPr>
        <p:grpSpPr>
          <a:xfrm>
            <a:off x="1062455" y="1463446"/>
            <a:ext cx="3711058" cy="4485560"/>
            <a:chOff x="1102833" y="1385970"/>
            <a:chExt cx="3711058" cy="4485560"/>
          </a:xfrm>
        </p:grpSpPr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E5BA1AE0-FEF6-47F5-BBB3-DC9F5744B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2833" y="1385970"/>
              <a:ext cx="3711058" cy="4485560"/>
            </a:xfrm>
            <a:prstGeom prst="rect">
              <a:avLst/>
            </a:prstGeom>
          </p:spPr>
        </p:pic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5C426423-03D3-4350-A0ED-7DB5900AAC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74144" y="3932043"/>
              <a:ext cx="830957" cy="17119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522849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5E1944F-F1C6-4C64-A9B3-B782449A0736}"/>
              </a:ext>
            </a:extLst>
          </p:cNvPr>
          <p:cNvSpPr/>
          <p:nvPr/>
        </p:nvSpPr>
        <p:spPr>
          <a:xfrm>
            <a:off x="195618" y="272956"/>
            <a:ext cx="11800764" cy="6318914"/>
          </a:xfrm>
          <a:prstGeom prst="roundRect">
            <a:avLst>
              <a:gd name="adj" fmla="val 5699"/>
            </a:avLst>
          </a:prstGeom>
          <a:solidFill>
            <a:srgbClr val="B9D0FF"/>
          </a:solidFill>
          <a:ln>
            <a:noFill/>
          </a:ln>
          <a:effectLst>
            <a:outerShdw blurRad="50800" dist="1143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330610C-E62C-455C-8D67-AC5766519FD9}"/>
              </a:ext>
            </a:extLst>
          </p:cNvPr>
          <p:cNvSpPr/>
          <p:nvPr/>
        </p:nvSpPr>
        <p:spPr>
          <a:xfrm>
            <a:off x="300252" y="377587"/>
            <a:ext cx="11586948" cy="6102825"/>
          </a:xfrm>
          <a:prstGeom prst="roundRect">
            <a:avLst>
              <a:gd name="adj" fmla="val 5699"/>
            </a:avLst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13385A-A217-4B40-B99B-EC21FD8CE6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985"/>
          <a:stretch/>
        </p:blipFill>
        <p:spPr>
          <a:xfrm>
            <a:off x="-714802" y="0"/>
            <a:ext cx="572069" cy="12578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DDD689-7BDC-4B70-9E8F-F18FCA9F2E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88" r="76030"/>
          <a:stretch/>
        </p:blipFill>
        <p:spPr>
          <a:xfrm>
            <a:off x="-1361370" y="2800064"/>
            <a:ext cx="572069" cy="12578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D48A37-601B-42FA-952B-2F057EBE80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r="73164"/>
          <a:stretch/>
        </p:blipFill>
        <p:spPr>
          <a:xfrm>
            <a:off x="-714803" y="1412544"/>
            <a:ext cx="572069" cy="1257869"/>
          </a:xfrm>
          <a:prstGeom prst="rect">
            <a:avLst/>
          </a:prstGeom>
        </p:spPr>
      </p:pic>
      <p:sp>
        <p:nvSpPr>
          <p:cNvPr id="218" name="Rectangle: Rounded Corners 217">
            <a:extLst>
              <a:ext uri="{FF2B5EF4-FFF2-40B4-BE49-F238E27FC236}">
                <a16:creationId xmlns:a16="http://schemas.microsoft.com/office/drawing/2014/main" id="{4EE0A952-6F55-4292-BE71-5B10175B6A69}"/>
              </a:ext>
            </a:extLst>
          </p:cNvPr>
          <p:cNvSpPr/>
          <p:nvPr/>
        </p:nvSpPr>
        <p:spPr>
          <a:xfrm>
            <a:off x="467595" y="628933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548CFF"/>
          </a:solidFill>
          <a:ln>
            <a:noFill/>
          </a:ln>
          <a:effectLst>
            <a:outerShdw blurRad="101600" dist="50800" dir="810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9" name="Rectangle: Rounded Corners 218">
            <a:extLst>
              <a:ext uri="{FF2B5EF4-FFF2-40B4-BE49-F238E27FC236}">
                <a16:creationId xmlns:a16="http://schemas.microsoft.com/office/drawing/2014/main" id="{8E4F4B59-6E2C-40F4-B6AD-8939BF6CB02C}"/>
              </a:ext>
            </a:extLst>
          </p:cNvPr>
          <p:cNvSpPr/>
          <p:nvPr/>
        </p:nvSpPr>
        <p:spPr>
          <a:xfrm>
            <a:off x="466081" y="2031424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94B3FD"/>
          </a:solidFill>
          <a:ln>
            <a:noFill/>
          </a:ln>
          <a:effectLst>
            <a:outerShdw blurRad="101600" dist="50800" dir="810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3C1D862-ACE4-4D95-92AF-6C28F3CC50C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34" r="73522"/>
          <a:stretch/>
        </p:blipFill>
        <p:spPr>
          <a:xfrm>
            <a:off x="-1354262" y="1412544"/>
            <a:ext cx="572069" cy="12578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695B21-BB60-4298-B5AD-18D8136F9FE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30" r="69224"/>
          <a:stretch/>
        </p:blipFill>
        <p:spPr>
          <a:xfrm>
            <a:off x="-1361370" y="0"/>
            <a:ext cx="586286" cy="125786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F6046CB-A0A7-43C6-AC2F-5A315DA4C3D2}"/>
              </a:ext>
            </a:extLst>
          </p:cNvPr>
          <p:cNvSpPr/>
          <p:nvPr/>
        </p:nvSpPr>
        <p:spPr>
          <a:xfrm>
            <a:off x="828339" y="576478"/>
            <a:ext cx="5163669" cy="5705988"/>
          </a:xfrm>
          <a:prstGeom prst="rect">
            <a:avLst/>
          </a:prstGeom>
          <a:solidFill>
            <a:srgbClr val="F1F1F9"/>
          </a:solidFill>
          <a:ln>
            <a:noFill/>
          </a:ln>
          <a:effectLst>
            <a:outerShdw blurRad="152400" dist="88900" dir="8100000" algn="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86CDDC54-5B9A-435B-B069-85090B142249}"/>
              </a:ext>
            </a:extLst>
          </p:cNvPr>
          <p:cNvSpPr/>
          <p:nvPr/>
        </p:nvSpPr>
        <p:spPr>
          <a:xfrm>
            <a:off x="6233243" y="570486"/>
            <a:ext cx="5163669" cy="5705988"/>
          </a:xfrm>
          <a:prstGeom prst="rect">
            <a:avLst/>
          </a:prstGeom>
          <a:solidFill>
            <a:srgbClr val="F1F1F9"/>
          </a:solidFill>
          <a:ln>
            <a:noFill/>
          </a:ln>
          <a:effectLst>
            <a:outerShdw blurRad="152400" dist="88900" dir="8100000" algn="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F0306CE-4F7C-4921-B3A7-51B5B7BEBD78}"/>
              </a:ext>
            </a:extLst>
          </p:cNvPr>
          <p:cNvGrpSpPr/>
          <p:nvPr/>
        </p:nvGrpSpPr>
        <p:grpSpPr>
          <a:xfrm>
            <a:off x="5371434" y="514756"/>
            <a:ext cx="1449134" cy="5798001"/>
            <a:chOff x="5371434" y="514756"/>
            <a:chExt cx="1449134" cy="579800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D449779-1B4B-458D-BF9C-01ED154C6DE5}"/>
                </a:ext>
              </a:extLst>
            </p:cNvPr>
            <p:cNvGrpSpPr/>
            <p:nvPr/>
          </p:nvGrpSpPr>
          <p:grpSpPr>
            <a:xfrm>
              <a:off x="5559657" y="736479"/>
              <a:ext cx="401183" cy="5385041"/>
              <a:chOff x="5456375" y="793657"/>
              <a:chExt cx="401183" cy="5385041"/>
            </a:xfrm>
            <a:solidFill>
              <a:srgbClr val="B9D0FF"/>
            </a:solidFill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B155D65F-93D9-42D8-ADBB-6BC8182EEE2E}"/>
                  </a:ext>
                </a:extLst>
              </p:cNvPr>
              <p:cNvSpPr/>
              <p:nvPr/>
            </p:nvSpPr>
            <p:spPr>
              <a:xfrm>
                <a:off x="5493284" y="79365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6767AEF3-6CCE-4F2E-8C34-CAD4F2D65C08}"/>
                  </a:ext>
                </a:extLst>
              </p:cNvPr>
              <p:cNvSpPr/>
              <p:nvPr/>
            </p:nvSpPr>
            <p:spPr>
              <a:xfrm>
                <a:off x="5489828" y="1188295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9A5C3AE0-FB6B-4717-B9EE-37C63AAAEAAA}"/>
                  </a:ext>
                </a:extLst>
              </p:cNvPr>
              <p:cNvSpPr/>
              <p:nvPr/>
            </p:nvSpPr>
            <p:spPr>
              <a:xfrm>
                <a:off x="5486370" y="163986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CF244BF2-4977-4FF6-89E8-8C15AA2935D1}"/>
                  </a:ext>
                </a:extLst>
              </p:cNvPr>
              <p:cNvSpPr/>
              <p:nvPr/>
            </p:nvSpPr>
            <p:spPr>
              <a:xfrm>
                <a:off x="5489391" y="204458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9AA2DF8-CFE8-4D20-9465-1BE81B3FDCB4}"/>
                  </a:ext>
                </a:extLst>
              </p:cNvPr>
              <p:cNvSpPr/>
              <p:nvPr/>
            </p:nvSpPr>
            <p:spPr>
              <a:xfrm>
                <a:off x="5475219" y="2439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6171F990-2C70-4466-8348-E415CDA44A6C}"/>
                  </a:ext>
                </a:extLst>
              </p:cNvPr>
              <p:cNvSpPr/>
              <p:nvPr/>
            </p:nvSpPr>
            <p:spPr>
              <a:xfrm>
                <a:off x="5475219" y="290054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42A701ED-3432-4849-9682-CDBB671FD894}"/>
                  </a:ext>
                </a:extLst>
              </p:cNvPr>
              <p:cNvSpPr/>
              <p:nvPr/>
            </p:nvSpPr>
            <p:spPr>
              <a:xfrm>
                <a:off x="5475219" y="3317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89CDC4C7-03FD-4882-B4C9-2B81CB9D5D88}"/>
                  </a:ext>
                </a:extLst>
              </p:cNvPr>
              <p:cNvSpPr/>
              <p:nvPr/>
            </p:nvSpPr>
            <p:spPr>
              <a:xfrm>
                <a:off x="5478677" y="3709981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EC337AC1-DEA0-4A85-82CC-E2131F2A1681}"/>
                  </a:ext>
                </a:extLst>
              </p:cNvPr>
              <p:cNvSpPr/>
              <p:nvPr/>
            </p:nvSpPr>
            <p:spPr>
              <a:xfrm>
                <a:off x="5456375" y="41624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1101D8A-FF81-4377-B58B-CD89877AB197}"/>
                  </a:ext>
                </a:extLst>
              </p:cNvPr>
              <p:cNvSpPr/>
              <p:nvPr/>
            </p:nvSpPr>
            <p:spPr>
              <a:xfrm>
                <a:off x="5456375" y="45779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9FABE639-8F60-4DD8-B8BA-6599D39B982C}"/>
                  </a:ext>
                </a:extLst>
              </p:cNvPr>
              <p:cNvSpPr/>
              <p:nvPr/>
            </p:nvSpPr>
            <p:spPr>
              <a:xfrm>
                <a:off x="5475219" y="501046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7F741491-03AB-4415-B75A-1A3406761D6A}"/>
                  </a:ext>
                </a:extLst>
              </p:cNvPr>
              <p:cNvSpPr/>
              <p:nvPr/>
            </p:nvSpPr>
            <p:spPr>
              <a:xfrm>
                <a:off x="5486370" y="5400032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C4C3476-202F-44C7-BD7A-EDE6727F95A7}"/>
                  </a:ext>
                </a:extLst>
              </p:cNvPr>
              <p:cNvSpPr/>
              <p:nvPr/>
            </p:nvSpPr>
            <p:spPr>
              <a:xfrm>
                <a:off x="5499202" y="582377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B00B2B9-14C2-4C90-B210-9F4CD7D677EB}"/>
                </a:ext>
              </a:extLst>
            </p:cNvPr>
            <p:cNvGrpSpPr/>
            <p:nvPr/>
          </p:nvGrpSpPr>
          <p:grpSpPr>
            <a:xfrm>
              <a:off x="6286359" y="730163"/>
              <a:ext cx="401183" cy="5385041"/>
              <a:chOff x="5456375" y="793657"/>
              <a:chExt cx="401183" cy="5385041"/>
            </a:xfrm>
            <a:solidFill>
              <a:srgbClr val="B9D0FF"/>
            </a:solidFill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1D511406-526F-431D-96F0-692098FE6C19}"/>
                  </a:ext>
                </a:extLst>
              </p:cNvPr>
              <p:cNvSpPr/>
              <p:nvPr/>
            </p:nvSpPr>
            <p:spPr>
              <a:xfrm>
                <a:off x="5493284" y="79365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B985DD58-A46E-492A-B4B7-FE0C5876F7BC}"/>
                  </a:ext>
                </a:extLst>
              </p:cNvPr>
              <p:cNvSpPr/>
              <p:nvPr/>
            </p:nvSpPr>
            <p:spPr>
              <a:xfrm>
                <a:off x="5489828" y="1188295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0F3F62F9-A140-46B5-B531-2B3E29611D04}"/>
                  </a:ext>
                </a:extLst>
              </p:cNvPr>
              <p:cNvSpPr/>
              <p:nvPr/>
            </p:nvSpPr>
            <p:spPr>
              <a:xfrm>
                <a:off x="5486370" y="163986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B52E77D-99DF-472C-84D5-AE025CA7EC65}"/>
                  </a:ext>
                </a:extLst>
              </p:cNvPr>
              <p:cNvSpPr/>
              <p:nvPr/>
            </p:nvSpPr>
            <p:spPr>
              <a:xfrm>
                <a:off x="5489391" y="204458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A262DA42-465B-4334-A32F-596BE9F69604}"/>
                  </a:ext>
                </a:extLst>
              </p:cNvPr>
              <p:cNvSpPr/>
              <p:nvPr/>
            </p:nvSpPr>
            <p:spPr>
              <a:xfrm>
                <a:off x="5475219" y="2439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A872D8C0-6408-4AC2-B95A-DD0E3E3ABF10}"/>
                  </a:ext>
                </a:extLst>
              </p:cNvPr>
              <p:cNvSpPr/>
              <p:nvPr/>
            </p:nvSpPr>
            <p:spPr>
              <a:xfrm>
                <a:off x="5475219" y="290054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82701EBD-0584-4873-8A8E-CFE8E8C8F210}"/>
                  </a:ext>
                </a:extLst>
              </p:cNvPr>
              <p:cNvSpPr/>
              <p:nvPr/>
            </p:nvSpPr>
            <p:spPr>
              <a:xfrm>
                <a:off x="5475219" y="3317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14C0D492-807B-46A8-BBC4-C6EC3EC7A89C}"/>
                  </a:ext>
                </a:extLst>
              </p:cNvPr>
              <p:cNvSpPr/>
              <p:nvPr/>
            </p:nvSpPr>
            <p:spPr>
              <a:xfrm>
                <a:off x="5478677" y="3709981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77B8363-4C3E-46EB-9EB9-F6A5A7992297}"/>
                  </a:ext>
                </a:extLst>
              </p:cNvPr>
              <p:cNvSpPr/>
              <p:nvPr/>
            </p:nvSpPr>
            <p:spPr>
              <a:xfrm>
                <a:off x="5456375" y="41624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DBAE349E-9ECA-41B7-8BE5-3675F5C01952}"/>
                  </a:ext>
                </a:extLst>
              </p:cNvPr>
              <p:cNvSpPr/>
              <p:nvPr/>
            </p:nvSpPr>
            <p:spPr>
              <a:xfrm>
                <a:off x="5456375" y="45779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D21E398F-CC98-456E-BC0E-3510856F219F}"/>
                  </a:ext>
                </a:extLst>
              </p:cNvPr>
              <p:cNvSpPr/>
              <p:nvPr/>
            </p:nvSpPr>
            <p:spPr>
              <a:xfrm>
                <a:off x="5475219" y="501046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3E3DDFED-1106-4F52-8153-8BCEA08C5BE9}"/>
                  </a:ext>
                </a:extLst>
              </p:cNvPr>
              <p:cNvSpPr/>
              <p:nvPr/>
            </p:nvSpPr>
            <p:spPr>
              <a:xfrm>
                <a:off x="5486370" y="5400032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2C52489C-F932-48B6-9DCF-CDF060BD36CC}"/>
                  </a:ext>
                </a:extLst>
              </p:cNvPr>
              <p:cNvSpPr/>
              <p:nvPr/>
            </p:nvSpPr>
            <p:spPr>
              <a:xfrm>
                <a:off x="5499202" y="582377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</p:grp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9894B7-D154-4636-A349-208DB3B6A8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425"/>
            <a:stretch/>
          </p:blipFill>
          <p:spPr>
            <a:xfrm>
              <a:off x="5371434" y="514756"/>
              <a:ext cx="1449134" cy="4119337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DF6901A-3894-4CE1-B544-A0C7C89234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425" t="55987"/>
            <a:stretch/>
          </p:blipFill>
          <p:spPr>
            <a:xfrm>
              <a:off x="5371434" y="4499703"/>
              <a:ext cx="1449134" cy="1813054"/>
            </a:xfrm>
            <a:prstGeom prst="rect">
              <a:avLst/>
            </a:prstGeom>
          </p:spPr>
        </p:pic>
      </p:grpSp>
      <p:sp>
        <p:nvSpPr>
          <p:cNvPr id="220" name="Rectangle: Rounded Corners 219">
            <a:extLst>
              <a:ext uri="{FF2B5EF4-FFF2-40B4-BE49-F238E27FC236}">
                <a16:creationId xmlns:a16="http://schemas.microsoft.com/office/drawing/2014/main" id="{0C6983FD-3371-4382-A300-56E9B588F1D8}"/>
              </a:ext>
            </a:extLst>
          </p:cNvPr>
          <p:cNvSpPr/>
          <p:nvPr/>
        </p:nvSpPr>
        <p:spPr>
          <a:xfrm>
            <a:off x="11003409" y="3409201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94DAFF"/>
          </a:solidFill>
          <a:ln>
            <a:noFill/>
          </a:ln>
          <a:effectLst>
            <a:outerShdw blurRad="139700" dist="88900" dir="2700000" algn="tl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1" name="Rectangle: Rounded Corners 220">
            <a:extLst>
              <a:ext uri="{FF2B5EF4-FFF2-40B4-BE49-F238E27FC236}">
                <a16:creationId xmlns:a16="http://schemas.microsoft.com/office/drawing/2014/main" id="{7BB8FAEA-F388-4A6B-BB32-73826026360E}"/>
              </a:ext>
            </a:extLst>
          </p:cNvPr>
          <p:cNvSpPr/>
          <p:nvPr/>
        </p:nvSpPr>
        <p:spPr>
          <a:xfrm>
            <a:off x="11001895" y="4786978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99FEFF"/>
          </a:solidFill>
          <a:ln>
            <a:noFill/>
          </a:ln>
          <a:effectLst>
            <a:outerShdw blurRad="139700" dist="88900" dir="2700000" algn="tl" rotWithShape="0">
              <a:prstClr val="black">
                <a:alpha val="3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09CF468-1F61-48D3-8CE7-26C9AA257B33}"/>
              </a:ext>
            </a:extLst>
          </p:cNvPr>
          <p:cNvGrpSpPr/>
          <p:nvPr/>
        </p:nvGrpSpPr>
        <p:grpSpPr>
          <a:xfrm>
            <a:off x="828669" y="3842366"/>
            <a:ext cx="5147910" cy="2423189"/>
            <a:chOff x="828669" y="3842366"/>
            <a:chExt cx="5147910" cy="2423189"/>
          </a:xfrm>
        </p:grpSpPr>
        <p:pic>
          <p:nvPicPr>
            <p:cNvPr id="206" name="Picture 205">
              <a:extLst>
                <a:ext uri="{FF2B5EF4-FFF2-40B4-BE49-F238E27FC236}">
                  <a16:creationId xmlns:a16="http://schemas.microsoft.com/office/drawing/2014/main" id="{25570096-2731-41CE-A1F9-A6D1A5FFA1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99180" l="833" r="98333">
                          <a14:foregroundMark x1="13958" y1="91569" x2="70208" y2="54684"/>
                          <a14:foregroundMark x1="3333" y1="92623" x2="30208" y2="75761"/>
                          <a14:foregroundMark x1="42500" y1="64052" x2="60208" y2="47541"/>
                          <a14:foregroundMark x1="62708" y1="46019" x2="70625" y2="32670"/>
                          <a14:foregroundMark x1="75625" y1="33724" x2="92708" y2="937"/>
                          <a14:foregroundMark x1="78125" y1="14637" x2="80417" y2="10890"/>
                          <a14:foregroundMark x1="59167" y1="46721" x2="65000" y2="32904"/>
                          <a14:foregroundMark x1="65000" y1="32904" x2="72500" y2="27752"/>
                          <a14:foregroundMark x1="80000" y1="10656" x2="85625" y2="9602"/>
                          <a14:foregroundMark x1="30625" y1="76230" x2="38958" y2="651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887" b="11381"/>
            <a:stretch/>
          </p:blipFill>
          <p:spPr>
            <a:xfrm rot="5400000">
              <a:off x="2191029" y="2480006"/>
              <a:ext cx="2423189" cy="5147910"/>
            </a:xfrm>
            <a:custGeom>
              <a:avLst/>
              <a:gdLst>
                <a:gd name="connsiteX0" fmla="*/ 0 w 2423189"/>
                <a:gd name="connsiteY0" fmla="*/ 0 h 5147910"/>
                <a:gd name="connsiteX1" fmla="*/ 2423189 w 2423189"/>
                <a:gd name="connsiteY1" fmla="*/ 0 h 5147910"/>
                <a:gd name="connsiteX2" fmla="*/ 2423189 w 2423189"/>
                <a:gd name="connsiteY2" fmla="*/ 5147910 h 5147910"/>
                <a:gd name="connsiteX3" fmla="*/ 0 w 2423189"/>
                <a:gd name="connsiteY3" fmla="*/ 5147910 h 514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3189" h="5147910">
                  <a:moveTo>
                    <a:pt x="0" y="0"/>
                  </a:moveTo>
                  <a:lnTo>
                    <a:pt x="2423189" y="0"/>
                  </a:lnTo>
                  <a:lnTo>
                    <a:pt x="2423189" y="5147910"/>
                  </a:lnTo>
                  <a:lnTo>
                    <a:pt x="0" y="5147910"/>
                  </a:lnTo>
                  <a:close/>
                </a:path>
              </a:pathLst>
            </a:custGeom>
            <a:effectLst/>
          </p:spPr>
        </p:pic>
        <p:pic>
          <p:nvPicPr>
            <p:cNvPr id="207" name="Picture 206">
              <a:extLst>
                <a:ext uri="{FF2B5EF4-FFF2-40B4-BE49-F238E27FC236}">
                  <a16:creationId xmlns:a16="http://schemas.microsoft.com/office/drawing/2014/main" id="{2C1A4EA7-0482-4969-ABEE-E434C9873D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93" t="46566" r="17778" b="35650"/>
            <a:stretch/>
          </p:blipFill>
          <p:spPr>
            <a:xfrm rot="1076881">
              <a:off x="951182" y="4650978"/>
              <a:ext cx="2272872" cy="537237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C073D23-BEC9-45BF-B84E-054CACA14F01}"/>
              </a:ext>
            </a:extLst>
          </p:cNvPr>
          <p:cNvGrpSpPr/>
          <p:nvPr/>
        </p:nvGrpSpPr>
        <p:grpSpPr>
          <a:xfrm>
            <a:off x="8940475" y="1134556"/>
            <a:ext cx="2423189" cy="5147910"/>
            <a:chOff x="8940475" y="1134556"/>
            <a:chExt cx="2423189" cy="5147910"/>
          </a:xfrm>
        </p:grpSpPr>
        <p:pic>
          <p:nvPicPr>
            <p:cNvPr id="204" name="Picture 203">
              <a:extLst>
                <a:ext uri="{FF2B5EF4-FFF2-40B4-BE49-F238E27FC236}">
                  <a16:creationId xmlns:a16="http://schemas.microsoft.com/office/drawing/2014/main" id="{DA9E461A-619C-4038-84F7-1214AF496B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0" b="99180" l="833" r="98333">
                          <a14:foregroundMark x1="13958" y1="91569" x2="70208" y2="54684"/>
                          <a14:foregroundMark x1="3333" y1="92623" x2="30208" y2="75761"/>
                          <a14:foregroundMark x1="42500" y1="64052" x2="60208" y2="47541"/>
                          <a14:foregroundMark x1="62708" y1="46019" x2="70625" y2="32670"/>
                          <a14:foregroundMark x1="75625" y1="33724" x2="92708" y2="937"/>
                          <a14:foregroundMark x1="78125" y1="14637" x2="80417" y2="10890"/>
                          <a14:foregroundMark x1="59167" y1="46721" x2="65000" y2="32904"/>
                          <a14:foregroundMark x1="65000" y1="32904" x2="72500" y2="27752"/>
                          <a14:foregroundMark x1="80000" y1="10656" x2="85625" y2="9602"/>
                          <a14:foregroundMark x1="30625" y1="76230" x2="38958" y2="6510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887" b="11381"/>
            <a:stretch/>
          </p:blipFill>
          <p:spPr>
            <a:xfrm>
              <a:off x="8940475" y="1134556"/>
              <a:ext cx="2423189" cy="5147910"/>
            </a:xfrm>
            <a:custGeom>
              <a:avLst/>
              <a:gdLst>
                <a:gd name="connsiteX0" fmla="*/ 0 w 2423189"/>
                <a:gd name="connsiteY0" fmla="*/ 0 h 5147910"/>
                <a:gd name="connsiteX1" fmla="*/ 2423189 w 2423189"/>
                <a:gd name="connsiteY1" fmla="*/ 0 h 5147910"/>
                <a:gd name="connsiteX2" fmla="*/ 2423189 w 2423189"/>
                <a:gd name="connsiteY2" fmla="*/ 5147910 h 5147910"/>
                <a:gd name="connsiteX3" fmla="*/ 0 w 2423189"/>
                <a:gd name="connsiteY3" fmla="*/ 5147910 h 514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23189" h="5147910">
                  <a:moveTo>
                    <a:pt x="0" y="0"/>
                  </a:moveTo>
                  <a:lnTo>
                    <a:pt x="2423189" y="0"/>
                  </a:lnTo>
                  <a:lnTo>
                    <a:pt x="2423189" y="5147910"/>
                  </a:lnTo>
                  <a:lnTo>
                    <a:pt x="0" y="5147910"/>
                  </a:lnTo>
                  <a:close/>
                </a:path>
              </a:pathLst>
            </a:custGeom>
            <a:effectLst/>
          </p:spPr>
        </p:pic>
        <p:pic>
          <p:nvPicPr>
            <p:cNvPr id="208" name="Picture 207">
              <a:extLst>
                <a:ext uri="{FF2B5EF4-FFF2-40B4-BE49-F238E27FC236}">
                  <a16:creationId xmlns:a16="http://schemas.microsoft.com/office/drawing/2014/main" id="{118E0809-4F24-4446-854D-F58A525344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93" t="46566" r="17778" b="35650"/>
            <a:stretch/>
          </p:blipFill>
          <p:spPr>
            <a:xfrm rot="17556251">
              <a:off x="9197211" y="4036625"/>
              <a:ext cx="2272872" cy="537237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C05D323-0CBC-46BA-BE1A-016B72AD77B4}"/>
              </a:ext>
            </a:extLst>
          </p:cNvPr>
          <p:cNvSpPr txBox="1"/>
          <p:nvPr/>
        </p:nvSpPr>
        <p:spPr>
          <a:xfrm>
            <a:off x="1379022" y="2130331"/>
            <a:ext cx="420514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eriod"/>
            </a:pPr>
            <a:r>
              <a:rPr lang="en-ID" sz="2800" b="0" i="0" dirty="0">
                <a:solidFill>
                  <a:srgbClr val="54436B"/>
                </a:solidFill>
                <a:effectLst/>
                <a:latin typeface="Sticky Notes" pitchFamily="50" charset="0"/>
              </a:rPr>
              <a:t>Program </a:t>
            </a:r>
            <a:r>
              <a:rPr lang="en-ID" sz="2800" b="0" i="0" dirty="0" err="1">
                <a:solidFill>
                  <a:srgbClr val="54436B"/>
                </a:solidFill>
                <a:effectLst/>
                <a:latin typeface="Sticky Notes" pitchFamily="50" charset="0"/>
              </a:rPr>
              <a:t>mampu</a:t>
            </a:r>
            <a:r>
              <a:rPr lang="en-ID" sz="2800" b="0" i="0" dirty="0">
                <a:solidFill>
                  <a:srgbClr val="54436B"/>
                </a:solidFill>
                <a:effectLst/>
                <a:latin typeface="Sticky Notes" pitchFamily="50" charset="0"/>
              </a:rPr>
              <a:t> </a:t>
            </a:r>
            <a:r>
              <a:rPr lang="en-ID" sz="2800" b="0" i="0" dirty="0" err="1">
                <a:solidFill>
                  <a:srgbClr val="54436B"/>
                </a:solidFill>
                <a:effectLst/>
                <a:latin typeface="Sticky Notes" pitchFamily="50" charset="0"/>
              </a:rPr>
              <a:t>memasukkan</a:t>
            </a:r>
            <a:r>
              <a:rPr lang="en-ID" sz="2800" b="0" i="0" dirty="0">
                <a:solidFill>
                  <a:srgbClr val="54436B"/>
                </a:solidFill>
                <a:effectLst/>
                <a:latin typeface="Sticky Notes" pitchFamily="50" charset="0"/>
              </a:rPr>
              <a:t> data </a:t>
            </a:r>
            <a:r>
              <a:rPr lang="en-ID" sz="2800" b="0" i="0" dirty="0" err="1">
                <a:solidFill>
                  <a:srgbClr val="54436B"/>
                </a:solidFill>
                <a:effectLst/>
                <a:latin typeface="Sticky Notes" pitchFamily="50" charset="0"/>
              </a:rPr>
              <a:t>peserta</a:t>
            </a:r>
            <a:r>
              <a:rPr lang="en-ID" sz="2800" b="0" i="0" dirty="0">
                <a:solidFill>
                  <a:srgbClr val="54436B"/>
                </a:solidFill>
                <a:effectLst/>
                <a:latin typeface="Sticky Notes" pitchFamily="50" charset="0"/>
              </a:rPr>
              <a:t> yang </a:t>
            </a:r>
            <a:r>
              <a:rPr lang="en-ID" sz="2800" b="0" i="0" dirty="0" err="1">
                <a:solidFill>
                  <a:srgbClr val="54436B"/>
                </a:solidFill>
                <a:effectLst/>
                <a:latin typeface="Sticky Notes" pitchFamily="50" charset="0"/>
              </a:rPr>
              <a:t>diperlukan</a:t>
            </a:r>
            <a:endParaRPr lang="en-ID" sz="2800" b="0" i="0" dirty="0">
              <a:solidFill>
                <a:srgbClr val="54436B"/>
              </a:solidFill>
              <a:effectLst/>
              <a:latin typeface="Sticky Notes" pitchFamily="50" charset="0"/>
            </a:endParaRPr>
          </a:p>
          <a:p>
            <a:pPr marL="514350" indent="-514350" algn="ctr">
              <a:buAutoNum type="arabicPeriod"/>
            </a:pP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Program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mampu</a:t>
            </a: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mengkalkulasi</a:t>
            </a: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nilai</a:t>
            </a: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akhir</a:t>
            </a: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peserta</a:t>
            </a: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olimpiade</a:t>
            </a:r>
            <a:endParaRPr lang="en-ID" sz="2800" dirty="0">
              <a:solidFill>
                <a:srgbClr val="54436B"/>
              </a:solidFill>
              <a:latin typeface="Sticky Notes" pitchFamily="50" charset="0"/>
            </a:endParaRPr>
          </a:p>
          <a:p>
            <a:pPr marL="514350" indent="-514350" algn="ctr">
              <a:buAutoNum type="arabicPeriod"/>
            </a:pP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Program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mampu</a:t>
            </a: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menampilkan</a:t>
            </a: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nilai</a:t>
            </a: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akhir</a:t>
            </a: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 yang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didapat</a:t>
            </a:r>
            <a:r>
              <a:rPr lang="en-ID" sz="2800" dirty="0">
                <a:solidFill>
                  <a:srgbClr val="54436B"/>
                </a:solidFill>
                <a:latin typeface="Sticky Notes" pitchFamily="50" charset="0"/>
              </a:rPr>
              <a:t> oleh </a:t>
            </a:r>
            <a:r>
              <a:rPr lang="en-ID" sz="2800" dirty="0" err="1">
                <a:solidFill>
                  <a:srgbClr val="54436B"/>
                </a:solidFill>
                <a:latin typeface="Sticky Notes" pitchFamily="50" charset="0"/>
              </a:rPr>
              <a:t>peserta</a:t>
            </a:r>
            <a:endParaRPr lang="en-ID" sz="2800" dirty="0">
              <a:solidFill>
                <a:srgbClr val="54436B"/>
              </a:solidFill>
              <a:latin typeface="Sticky Notes" pitchFamily="50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AF35EF2-6D9E-4CD5-9B3F-A412D27F612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563" y="4925571"/>
            <a:ext cx="827827" cy="827827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2F78228-2EE9-41AD-BD2D-61D102ACF279}"/>
              </a:ext>
            </a:extLst>
          </p:cNvPr>
          <p:cNvGrpSpPr/>
          <p:nvPr/>
        </p:nvGrpSpPr>
        <p:grpSpPr>
          <a:xfrm>
            <a:off x="609036" y="276135"/>
            <a:ext cx="5020779" cy="1762039"/>
            <a:chOff x="609036" y="276135"/>
            <a:chExt cx="5020779" cy="1762039"/>
          </a:xfrm>
        </p:grpSpPr>
        <p:pic>
          <p:nvPicPr>
            <p:cNvPr id="198" name="Picture 197">
              <a:extLst>
                <a:ext uri="{FF2B5EF4-FFF2-40B4-BE49-F238E27FC236}">
                  <a16:creationId xmlns:a16="http://schemas.microsoft.com/office/drawing/2014/main" id="{15BCD153-41E6-4D9C-BF08-112C35F701E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5443" y="829855"/>
              <a:ext cx="4323137" cy="1047099"/>
            </a:xfrm>
            <a:prstGeom prst="rect">
              <a:avLst/>
            </a:prstGeom>
            <a:effectLst>
              <a:outerShdw blurRad="25400" dist="38100" dir="10800000" algn="r" rotWithShape="0">
                <a:prstClr val="black">
                  <a:alpha val="65000"/>
                </a:prstClr>
              </a:outerShdw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8A4C56B-A025-4FA6-8FC9-3C38EA2532D3}"/>
                </a:ext>
              </a:extLst>
            </p:cNvPr>
            <p:cNvSpPr txBox="1"/>
            <p:nvPr/>
          </p:nvSpPr>
          <p:spPr>
            <a:xfrm>
              <a:off x="2050426" y="1076910"/>
              <a:ext cx="357938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>
                  <a:solidFill>
                    <a:srgbClr val="002060"/>
                  </a:solidFill>
                  <a:latin typeface="Amellinda Weddings" pitchFamily="50" charset="0"/>
                </a:rPr>
                <a:t>Kebutuhan</a:t>
              </a:r>
              <a:r>
                <a:rPr lang="en-US" sz="3200" dirty="0">
                  <a:solidFill>
                    <a:srgbClr val="002060"/>
                  </a:solidFill>
                  <a:latin typeface="Amellinda Weddings" pitchFamily="50" charset="0"/>
                </a:rPr>
                <a:t> Program</a:t>
              </a:r>
              <a:endParaRPr lang="en-ID" sz="3200" dirty="0">
                <a:solidFill>
                  <a:srgbClr val="002060"/>
                </a:solidFill>
                <a:latin typeface="Amellinda Weddings" pitchFamily="50" charset="0"/>
              </a:endParaRPr>
            </a:p>
          </p:txBody>
        </p:sp>
        <p:pic>
          <p:nvPicPr>
            <p:cNvPr id="211" name="Picture 210">
              <a:extLst>
                <a:ext uri="{FF2B5EF4-FFF2-40B4-BE49-F238E27FC236}">
                  <a16:creationId xmlns:a16="http://schemas.microsoft.com/office/drawing/2014/main" id="{F2F3CBF7-6AC9-4379-BC70-721FB9D9950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82961">
              <a:off x="609036" y="276135"/>
              <a:ext cx="1762039" cy="1762039"/>
            </a:xfrm>
            <a:prstGeom prst="rect">
              <a:avLst/>
            </a:prstGeom>
          </p:spPr>
        </p:pic>
      </p:grpSp>
      <p:sp>
        <p:nvSpPr>
          <p:cNvPr id="212" name="TextBox 211">
            <a:extLst>
              <a:ext uri="{FF2B5EF4-FFF2-40B4-BE49-F238E27FC236}">
                <a16:creationId xmlns:a16="http://schemas.microsoft.com/office/drawing/2014/main" id="{C2BB7EE7-DFEE-4E45-B0CC-311B22F3675F}"/>
              </a:ext>
            </a:extLst>
          </p:cNvPr>
          <p:cNvSpPr txBox="1"/>
          <p:nvPr/>
        </p:nvSpPr>
        <p:spPr>
          <a:xfrm>
            <a:off x="785785" y="5387722"/>
            <a:ext cx="670376" cy="989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chins Font" panose="02000503000000000000" pitchFamily="2" charset="0"/>
              </a:rPr>
              <a:t>03</a:t>
            </a:r>
          </a:p>
        </p:txBody>
      </p:sp>
      <p:sp>
        <p:nvSpPr>
          <p:cNvPr id="213" name="TextBox 212">
            <a:extLst>
              <a:ext uri="{FF2B5EF4-FFF2-40B4-BE49-F238E27FC236}">
                <a16:creationId xmlns:a16="http://schemas.microsoft.com/office/drawing/2014/main" id="{568F38DA-173D-4ADB-884C-1D08572DCC73}"/>
              </a:ext>
            </a:extLst>
          </p:cNvPr>
          <p:cNvSpPr txBox="1"/>
          <p:nvPr/>
        </p:nvSpPr>
        <p:spPr>
          <a:xfrm>
            <a:off x="10736956" y="5406230"/>
            <a:ext cx="665567" cy="989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chins Font" panose="02000503000000000000" pitchFamily="2" charset="0"/>
              </a:rPr>
              <a:t>04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B18A27B-88E9-469F-BC8B-6E36ADF4ABD7}"/>
              </a:ext>
            </a:extLst>
          </p:cNvPr>
          <p:cNvGrpSpPr/>
          <p:nvPr/>
        </p:nvGrpSpPr>
        <p:grpSpPr>
          <a:xfrm>
            <a:off x="6447414" y="287730"/>
            <a:ext cx="5302932" cy="1762039"/>
            <a:chOff x="6447414" y="287730"/>
            <a:chExt cx="5302932" cy="1762039"/>
          </a:xfrm>
        </p:grpSpPr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270C2364-A708-47E0-A5EB-5FB54E19670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8890" y="843131"/>
              <a:ext cx="4323137" cy="1047099"/>
            </a:xfrm>
            <a:prstGeom prst="rect">
              <a:avLst/>
            </a:prstGeom>
            <a:effectLst>
              <a:outerShdw blurRad="25400" dist="38100" dir="10800000" algn="r" rotWithShape="0">
                <a:prstClr val="black">
                  <a:alpha val="65000"/>
                </a:prstClr>
              </a:outerShdw>
            </a:effectLst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8623EC4F-09D3-471A-A4D2-94B0BE732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082961">
              <a:off x="6447414" y="287730"/>
              <a:ext cx="1762039" cy="1762039"/>
            </a:xfrm>
            <a:prstGeom prst="rect">
              <a:avLst/>
            </a:prstGeom>
          </p:spPr>
        </p:pic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2EA0080F-0D75-45FE-96BA-BD2FD4610215}"/>
                </a:ext>
              </a:extLst>
            </p:cNvPr>
            <p:cNvSpPr txBox="1"/>
            <p:nvPr/>
          </p:nvSpPr>
          <p:spPr>
            <a:xfrm>
              <a:off x="7973902" y="1041535"/>
              <a:ext cx="377644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rgbClr val="002060"/>
                  </a:solidFill>
                  <a:latin typeface="Amellinda Weddings" pitchFamily="50" charset="0"/>
                </a:rPr>
                <a:t>Analisa </a:t>
              </a:r>
              <a:r>
                <a:rPr lang="en-US" sz="3200" dirty="0" err="1">
                  <a:solidFill>
                    <a:srgbClr val="002060"/>
                  </a:solidFill>
                  <a:latin typeface="Amellinda Weddings" pitchFamily="50" charset="0"/>
                </a:rPr>
                <a:t>Kebutuhan</a:t>
              </a:r>
              <a:endParaRPr lang="en-ID" sz="3200" dirty="0">
                <a:solidFill>
                  <a:srgbClr val="002060"/>
                </a:solidFill>
                <a:latin typeface="Amellinda Weddings" pitchFamily="50" charset="0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E3C24AD6-1329-2242-4612-13463E609D45}"/>
              </a:ext>
            </a:extLst>
          </p:cNvPr>
          <p:cNvSpPr txBox="1"/>
          <p:nvPr/>
        </p:nvSpPr>
        <p:spPr>
          <a:xfrm>
            <a:off x="6616140" y="2190904"/>
            <a:ext cx="327571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Program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diharapkan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mampu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melakukan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perhitungan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cepat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dengan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hanya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menginputkan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jumlah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jawaban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benar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, salah, dan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kosong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sehingga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mempermudah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korektor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dalam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menghitung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nilai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akhir</a:t>
            </a:r>
            <a:r>
              <a:rPr lang="en-US" sz="2800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sz="2800" dirty="0" err="1">
                <a:solidFill>
                  <a:srgbClr val="54436B"/>
                </a:solidFill>
                <a:latin typeface="Sticky Notes" pitchFamily="50" charset="0"/>
              </a:rPr>
              <a:t>peserta</a:t>
            </a:r>
            <a:endParaRPr lang="en-ID" sz="2800" dirty="0">
              <a:solidFill>
                <a:srgbClr val="54436B"/>
              </a:solidFill>
              <a:latin typeface="Sticky Notes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6607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6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5E1944F-F1C6-4C64-A9B3-B782449A0736}"/>
              </a:ext>
            </a:extLst>
          </p:cNvPr>
          <p:cNvSpPr/>
          <p:nvPr/>
        </p:nvSpPr>
        <p:spPr>
          <a:xfrm>
            <a:off x="195618" y="272956"/>
            <a:ext cx="11800764" cy="6318914"/>
          </a:xfrm>
          <a:prstGeom prst="roundRect">
            <a:avLst>
              <a:gd name="adj" fmla="val 5699"/>
            </a:avLst>
          </a:prstGeom>
          <a:solidFill>
            <a:srgbClr val="B9D0FF"/>
          </a:solidFill>
          <a:ln>
            <a:noFill/>
          </a:ln>
          <a:effectLst>
            <a:outerShdw blurRad="50800" dist="1143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330610C-E62C-455C-8D67-AC5766519FD9}"/>
              </a:ext>
            </a:extLst>
          </p:cNvPr>
          <p:cNvSpPr/>
          <p:nvPr/>
        </p:nvSpPr>
        <p:spPr>
          <a:xfrm>
            <a:off x="300252" y="377587"/>
            <a:ext cx="11586948" cy="6102825"/>
          </a:xfrm>
          <a:prstGeom prst="roundRect">
            <a:avLst>
              <a:gd name="adj" fmla="val 5699"/>
            </a:avLst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F27D54E4-8926-472A-BC7D-0E5304F180C2}"/>
              </a:ext>
            </a:extLst>
          </p:cNvPr>
          <p:cNvSpPr/>
          <p:nvPr/>
        </p:nvSpPr>
        <p:spPr>
          <a:xfrm>
            <a:off x="467595" y="628933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548CFF"/>
          </a:solidFill>
          <a:ln>
            <a:noFill/>
          </a:ln>
          <a:effectLst>
            <a:outerShdw blurRad="101600" dist="50800" dir="810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7AA681F8-3557-44B2-9BC9-C92EA9AED318}"/>
              </a:ext>
            </a:extLst>
          </p:cNvPr>
          <p:cNvSpPr/>
          <p:nvPr/>
        </p:nvSpPr>
        <p:spPr>
          <a:xfrm>
            <a:off x="466081" y="2031424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94B3FD"/>
          </a:solidFill>
          <a:ln>
            <a:noFill/>
          </a:ln>
          <a:effectLst>
            <a:outerShdw blurRad="101600" dist="50800" dir="810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2202CF08-812C-4CA6-9052-24A07F701DF6}"/>
              </a:ext>
            </a:extLst>
          </p:cNvPr>
          <p:cNvSpPr/>
          <p:nvPr/>
        </p:nvSpPr>
        <p:spPr>
          <a:xfrm>
            <a:off x="464567" y="3409201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94DAFF"/>
          </a:solidFill>
          <a:ln>
            <a:noFill/>
          </a:ln>
          <a:effectLst>
            <a:outerShdw blurRad="101600" dist="50800" dir="8100000" algn="tr" rotWithShape="0">
              <a:prstClr val="black">
                <a:alpha val="3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13385A-A217-4B40-B99B-EC21FD8CE6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985"/>
          <a:stretch/>
        </p:blipFill>
        <p:spPr>
          <a:xfrm>
            <a:off x="-714802" y="0"/>
            <a:ext cx="572069" cy="12578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DDD689-7BDC-4B70-9E8F-F18FCA9F2E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88" r="76030"/>
          <a:stretch/>
        </p:blipFill>
        <p:spPr>
          <a:xfrm>
            <a:off x="-1361370" y="2800064"/>
            <a:ext cx="572069" cy="12578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D48A37-601B-42FA-952B-2F057EBE80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2" r="73164"/>
          <a:stretch/>
        </p:blipFill>
        <p:spPr>
          <a:xfrm>
            <a:off x="-714803" y="1412544"/>
            <a:ext cx="572069" cy="12578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C1D862-ACE4-4D95-92AF-6C28F3CC50C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34" r="73522"/>
          <a:stretch/>
        </p:blipFill>
        <p:spPr>
          <a:xfrm>
            <a:off x="-1354262" y="1412544"/>
            <a:ext cx="572069" cy="12578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695B21-BB60-4298-B5AD-18D8136F9FE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30" r="69224"/>
          <a:stretch/>
        </p:blipFill>
        <p:spPr>
          <a:xfrm>
            <a:off x="-1361370" y="0"/>
            <a:ext cx="586286" cy="1257869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51276520-64BA-4E07-80D3-602B31562A8C}"/>
              </a:ext>
            </a:extLst>
          </p:cNvPr>
          <p:cNvSpPr/>
          <p:nvPr/>
        </p:nvSpPr>
        <p:spPr>
          <a:xfrm>
            <a:off x="6256364" y="545243"/>
            <a:ext cx="5163669" cy="5705988"/>
          </a:xfrm>
          <a:prstGeom prst="rect">
            <a:avLst/>
          </a:prstGeom>
          <a:solidFill>
            <a:srgbClr val="F1F1F9"/>
          </a:solidFill>
          <a:ln>
            <a:noFill/>
          </a:ln>
          <a:effectLst>
            <a:outerShdw blurRad="152400" dist="88900" dir="8100000" algn="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6A5FCA2-9088-40A2-BA7A-180F5991E334}"/>
              </a:ext>
            </a:extLst>
          </p:cNvPr>
          <p:cNvSpPr/>
          <p:nvPr/>
        </p:nvSpPr>
        <p:spPr>
          <a:xfrm>
            <a:off x="761286" y="551764"/>
            <a:ext cx="5163669" cy="5705988"/>
          </a:xfrm>
          <a:prstGeom prst="rect">
            <a:avLst/>
          </a:prstGeom>
          <a:solidFill>
            <a:srgbClr val="F1F1F9"/>
          </a:solidFill>
          <a:ln>
            <a:noFill/>
          </a:ln>
          <a:effectLst>
            <a:outerShdw blurRad="152400" dist="88900" dir="8100000" algn="tr" rotWithShape="0">
              <a:prstClr val="black">
                <a:alpha val="2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F0306CE-4F7C-4921-B3A7-51B5B7BEBD78}"/>
              </a:ext>
            </a:extLst>
          </p:cNvPr>
          <p:cNvGrpSpPr/>
          <p:nvPr/>
        </p:nvGrpSpPr>
        <p:grpSpPr>
          <a:xfrm>
            <a:off x="5371434" y="514756"/>
            <a:ext cx="1449134" cy="5798001"/>
            <a:chOff x="5371434" y="514756"/>
            <a:chExt cx="1449134" cy="579800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D449779-1B4B-458D-BF9C-01ED154C6DE5}"/>
                </a:ext>
              </a:extLst>
            </p:cNvPr>
            <p:cNvGrpSpPr/>
            <p:nvPr/>
          </p:nvGrpSpPr>
          <p:grpSpPr>
            <a:xfrm>
              <a:off x="5559657" y="736479"/>
              <a:ext cx="401183" cy="5385041"/>
              <a:chOff x="5456375" y="793657"/>
              <a:chExt cx="401183" cy="5385041"/>
            </a:xfrm>
            <a:solidFill>
              <a:srgbClr val="B9D0FF"/>
            </a:solidFill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B155D65F-93D9-42D8-ADBB-6BC8182EEE2E}"/>
                  </a:ext>
                </a:extLst>
              </p:cNvPr>
              <p:cNvSpPr/>
              <p:nvPr/>
            </p:nvSpPr>
            <p:spPr>
              <a:xfrm>
                <a:off x="5493284" y="79365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6767AEF3-6CCE-4F2E-8C34-CAD4F2D65C08}"/>
                  </a:ext>
                </a:extLst>
              </p:cNvPr>
              <p:cNvSpPr/>
              <p:nvPr/>
            </p:nvSpPr>
            <p:spPr>
              <a:xfrm>
                <a:off x="5489828" y="1188295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9A5C3AE0-FB6B-4717-B9EE-37C63AAAEAAA}"/>
                  </a:ext>
                </a:extLst>
              </p:cNvPr>
              <p:cNvSpPr/>
              <p:nvPr/>
            </p:nvSpPr>
            <p:spPr>
              <a:xfrm>
                <a:off x="5486370" y="163986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CF244BF2-4977-4FF6-89E8-8C15AA2935D1}"/>
                  </a:ext>
                </a:extLst>
              </p:cNvPr>
              <p:cNvSpPr/>
              <p:nvPr/>
            </p:nvSpPr>
            <p:spPr>
              <a:xfrm>
                <a:off x="5489391" y="204458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19AA2DF8-CFE8-4D20-9465-1BE81B3FDCB4}"/>
                  </a:ext>
                </a:extLst>
              </p:cNvPr>
              <p:cNvSpPr/>
              <p:nvPr/>
            </p:nvSpPr>
            <p:spPr>
              <a:xfrm>
                <a:off x="5475219" y="2439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6171F990-2C70-4466-8348-E415CDA44A6C}"/>
                  </a:ext>
                </a:extLst>
              </p:cNvPr>
              <p:cNvSpPr/>
              <p:nvPr/>
            </p:nvSpPr>
            <p:spPr>
              <a:xfrm>
                <a:off x="5475219" y="290054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42A701ED-3432-4849-9682-CDBB671FD894}"/>
                  </a:ext>
                </a:extLst>
              </p:cNvPr>
              <p:cNvSpPr/>
              <p:nvPr/>
            </p:nvSpPr>
            <p:spPr>
              <a:xfrm>
                <a:off x="5475219" y="3317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89CDC4C7-03FD-4882-B4C9-2B81CB9D5D88}"/>
                  </a:ext>
                </a:extLst>
              </p:cNvPr>
              <p:cNvSpPr/>
              <p:nvPr/>
            </p:nvSpPr>
            <p:spPr>
              <a:xfrm>
                <a:off x="5478677" y="3709981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EC337AC1-DEA0-4A85-82CC-E2131F2A1681}"/>
                  </a:ext>
                </a:extLst>
              </p:cNvPr>
              <p:cNvSpPr/>
              <p:nvPr/>
            </p:nvSpPr>
            <p:spPr>
              <a:xfrm>
                <a:off x="5456375" y="41624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31101D8A-FF81-4377-B58B-CD89877AB197}"/>
                  </a:ext>
                </a:extLst>
              </p:cNvPr>
              <p:cNvSpPr/>
              <p:nvPr/>
            </p:nvSpPr>
            <p:spPr>
              <a:xfrm>
                <a:off x="5456375" y="45779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9FABE639-8F60-4DD8-B8BA-6599D39B982C}"/>
                  </a:ext>
                </a:extLst>
              </p:cNvPr>
              <p:cNvSpPr/>
              <p:nvPr/>
            </p:nvSpPr>
            <p:spPr>
              <a:xfrm>
                <a:off x="5475219" y="501046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7F741491-03AB-4415-B75A-1A3406761D6A}"/>
                  </a:ext>
                </a:extLst>
              </p:cNvPr>
              <p:cNvSpPr/>
              <p:nvPr/>
            </p:nvSpPr>
            <p:spPr>
              <a:xfrm>
                <a:off x="5486370" y="5400032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C4C3476-202F-44C7-BD7A-EDE6727F95A7}"/>
                  </a:ext>
                </a:extLst>
              </p:cNvPr>
              <p:cNvSpPr/>
              <p:nvPr/>
            </p:nvSpPr>
            <p:spPr>
              <a:xfrm>
                <a:off x="5499202" y="582377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DB00B2B9-14C2-4C90-B210-9F4CD7D677EB}"/>
                </a:ext>
              </a:extLst>
            </p:cNvPr>
            <p:cNvGrpSpPr/>
            <p:nvPr/>
          </p:nvGrpSpPr>
          <p:grpSpPr>
            <a:xfrm>
              <a:off x="6286359" y="730163"/>
              <a:ext cx="401183" cy="5385041"/>
              <a:chOff x="5456375" y="793657"/>
              <a:chExt cx="401183" cy="5385041"/>
            </a:xfrm>
            <a:solidFill>
              <a:srgbClr val="B9D0FF"/>
            </a:solidFill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1D511406-526F-431D-96F0-692098FE6C19}"/>
                  </a:ext>
                </a:extLst>
              </p:cNvPr>
              <p:cNvSpPr/>
              <p:nvPr/>
            </p:nvSpPr>
            <p:spPr>
              <a:xfrm>
                <a:off x="5493284" y="79365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B985DD58-A46E-492A-B4B7-FE0C5876F7BC}"/>
                  </a:ext>
                </a:extLst>
              </p:cNvPr>
              <p:cNvSpPr/>
              <p:nvPr/>
            </p:nvSpPr>
            <p:spPr>
              <a:xfrm>
                <a:off x="5489828" y="1188295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0F3F62F9-A140-46B5-B531-2B3E29611D04}"/>
                  </a:ext>
                </a:extLst>
              </p:cNvPr>
              <p:cNvSpPr/>
              <p:nvPr/>
            </p:nvSpPr>
            <p:spPr>
              <a:xfrm>
                <a:off x="5486370" y="163986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B52E77D-99DF-472C-84D5-AE025CA7EC65}"/>
                  </a:ext>
                </a:extLst>
              </p:cNvPr>
              <p:cNvSpPr/>
              <p:nvPr/>
            </p:nvSpPr>
            <p:spPr>
              <a:xfrm>
                <a:off x="5489391" y="204458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A262DA42-465B-4334-A32F-596BE9F69604}"/>
                  </a:ext>
                </a:extLst>
              </p:cNvPr>
              <p:cNvSpPr/>
              <p:nvPr/>
            </p:nvSpPr>
            <p:spPr>
              <a:xfrm>
                <a:off x="5475219" y="2439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A872D8C0-6408-4AC2-B95A-DD0E3E3ABF10}"/>
                  </a:ext>
                </a:extLst>
              </p:cNvPr>
              <p:cNvSpPr/>
              <p:nvPr/>
            </p:nvSpPr>
            <p:spPr>
              <a:xfrm>
                <a:off x="5475219" y="290054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82701EBD-0584-4873-8A8E-CFE8E8C8F210}"/>
                  </a:ext>
                </a:extLst>
              </p:cNvPr>
              <p:cNvSpPr/>
              <p:nvPr/>
            </p:nvSpPr>
            <p:spPr>
              <a:xfrm>
                <a:off x="5475219" y="331712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14C0D492-807B-46A8-BBC4-C6EC3EC7A89C}"/>
                  </a:ext>
                </a:extLst>
              </p:cNvPr>
              <p:cNvSpPr/>
              <p:nvPr/>
            </p:nvSpPr>
            <p:spPr>
              <a:xfrm>
                <a:off x="5478677" y="3709981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77B8363-4C3E-46EB-9EB9-F6A5A7992297}"/>
                  </a:ext>
                </a:extLst>
              </p:cNvPr>
              <p:cNvSpPr/>
              <p:nvPr/>
            </p:nvSpPr>
            <p:spPr>
              <a:xfrm>
                <a:off x="5456375" y="41624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DBAE349E-9ECA-41B7-8BE5-3675F5C01952}"/>
                  </a:ext>
                </a:extLst>
              </p:cNvPr>
              <p:cNvSpPr/>
              <p:nvPr/>
            </p:nvSpPr>
            <p:spPr>
              <a:xfrm>
                <a:off x="5456375" y="457793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D21E398F-CC98-456E-BC0E-3510856F219F}"/>
                  </a:ext>
                </a:extLst>
              </p:cNvPr>
              <p:cNvSpPr/>
              <p:nvPr/>
            </p:nvSpPr>
            <p:spPr>
              <a:xfrm>
                <a:off x="5475219" y="5010467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3E3DDFED-1106-4F52-8153-8BCEA08C5BE9}"/>
                  </a:ext>
                </a:extLst>
              </p:cNvPr>
              <p:cNvSpPr/>
              <p:nvPr/>
            </p:nvSpPr>
            <p:spPr>
              <a:xfrm>
                <a:off x="5486370" y="5400032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2C52489C-F932-48B6-9DCF-CDF060BD36CC}"/>
                  </a:ext>
                </a:extLst>
              </p:cNvPr>
              <p:cNvSpPr/>
              <p:nvPr/>
            </p:nvSpPr>
            <p:spPr>
              <a:xfrm>
                <a:off x="5499202" y="5823779"/>
                <a:ext cx="358356" cy="354919"/>
              </a:xfrm>
              <a:prstGeom prst="ellipse">
                <a:avLst/>
              </a:prstGeom>
              <a:grpFill/>
              <a:ln>
                <a:noFill/>
              </a:ln>
              <a:effectLst>
                <a:innerShdw blurRad="38100" dist="635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FFFFFF"/>
                  </a:solidFill>
                </a:endParaRPr>
              </a:p>
            </p:txBody>
          </p:sp>
        </p:grp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F69894B7-D154-4636-A349-208DB3B6A8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425"/>
            <a:stretch/>
          </p:blipFill>
          <p:spPr>
            <a:xfrm>
              <a:off x="5371434" y="514756"/>
              <a:ext cx="1449134" cy="4119337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1DF6901A-3894-4CE1-B544-A0C7C89234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425" t="55987"/>
            <a:stretch/>
          </p:blipFill>
          <p:spPr>
            <a:xfrm>
              <a:off x="5371434" y="4499703"/>
              <a:ext cx="1449134" cy="1813054"/>
            </a:xfrm>
            <a:prstGeom prst="rect">
              <a:avLst/>
            </a:prstGeom>
          </p:spPr>
        </p:pic>
      </p:grp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08BFD677-DA3D-4967-81E2-8E54413B3166}"/>
              </a:ext>
            </a:extLst>
          </p:cNvPr>
          <p:cNvSpPr/>
          <p:nvPr/>
        </p:nvSpPr>
        <p:spPr>
          <a:xfrm>
            <a:off x="11001897" y="4786978"/>
            <a:ext cx="720746" cy="1459359"/>
          </a:xfrm>
          <a:prstGeom prst="roundRect">
            <a:avLst>
              <a:gd name="adj" fmla="val 38206"/>
            </a:avLst>
          </a:prstGeom>
          <a:solidFill>
            <a:srgbClr val="99FEFF"/>
          </a:solidFill>
          <a:ln>
            <a:noFill/>
          </a:ln>
          <a:effectLst>
            <a:outerShdw blurRad="139700" dist="88900" dir="2700000" algn="tl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9872489-498F-4236-9876-5FC94BE029A4}"/>
              </a:ext>
            </a:extLst>
          </p:cNvPr>
          <p:cNvGrpSpPr/>
          <p:nvPr/>
        </p:nvGrpSpPr>
        <p:grpSpPr>
          <a:xfrm>
            <a:off x="6261779" y="2998532"/>
            <a:ext cx="5163669" cy="3259220"/>
            <a:chOff x="6249422" y="2998532"/>
            <a:chExt cx="5163669" cy="3259220"/>
          </a:xfrm>
        </p:grpSpPr>
        <p:pic>
          <p:nvPicPr>
            <p:cNvPr id="71" name="Picture 70" descr="See the source image">
              <a:extLst>
                <a:ext uri="{FF2B5EF4-FFF2-40B4-BE49-F238E27FC236}">
                  <a16:creationId xmlns:a16="http://schemas.microsoft.com/office/drawing/2014/main" id="{08CF1CF6-3C08-4C0E-B0BB-581E256365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2" r="4881" b="4494"/>
            <a:stretch>
              <a:fillRect/>
            </a:stretch>
          </p:blipFill>
          <p:spPr bwMode="auto">
            <a:xfrm>
              <a:off x="6249422" y="2998532"/>
              <a:ext cx="5163669" cy="3259220"/>
            </a:xfrm>
            <a:custGeom>
              <a:avLst/>
              <a:gdLst>
                <a:gd name="connsiteX0" fmla="*/ 0 w 5163669"/>
                <a:gd name="connsiteY0" fmla="*/ 0 h 3259220"/>
                <a:gd name="connsiteX1" fmla="*/ 5163669 w 5163669"/>
                <a:gd name="connsiteY1" fmla="*/ 0 h 3259220"/>
                <a:gd name="connsiteX2" fmla="*/ 5163669 w 5163669"/>
                <a:gd name="connsiteY2" fmla="*/ 3259220 h 3259220"/>
                <a:gd name="connsiteX3" fmla="*/ 0 w 5163669"/>
                <a:gd name="connsiteY3" fmla="*/ 3259220 h 3259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63669" h="3259220">
                  <a:moveTo>
                    <a:pt x="0" y="0"/>
                  </a:moveTo>
                  <a:lnTo>
                    <a:pt x="5163669" y="0"/>
                  </a:lnTo>
                  <a:lnTo>
                    <a:pt x="5163669" y="3259220"/>
                  </a:lnTo>
                  <a:lnTo>
                    <a:pt x="0" y="3259220"/>
                  </a:lnTo>
                  <a:close/>
                </a:path>
              </a:pathLst>
            </a:custGeom>
            <a:noFill/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6" name="Picture 22">
              <a:extLst>
                <a:ext uri="{FF2B5EF4-FFF2-40B4-BE49-F238E27FC236}">
                  <a16:creationId xmlns:a16="http://schemas.microsoft.com/office/drawing/2014/main" id="{9C610979-C691-49BB-B741-A0F62BC44E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38" t="43898" r="4272" b="48946"/>
            <a:stretch/>
          </p:blipFill>
          <p:spPr bwMode="auto">
            <a:xfrm rot="20789838">
              <a:off x="7334780" y="5089035"/>
              <a:ext cx="1663640" cy="40455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7" name="Picture 22">
              <a:extLst>
                <a:ext uri="{FF2B5EF4-FFF2-40B4-BE49-F238E27FC236}">
                  <a16:creationId xmlns:a16="http://schemas.microsoft.com/office/drawing/2014/main" id="{8A6193E3-6BC2-4992-A44D-5840100AF0D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638" t="43898" r="4272" b="48946"/>
            <a:stretch/>
          </p:blipFill>
          <p:spPr bwMode="auto">
            <a:xfrm rot="18546423">
              <a:off x="9221439" y="3719653"/>
              <a:ext cx="1663640" cy="40455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812D5FF-3870-431A-BD0C-F20C06E824B4}"/>
              </a:ext>
            </a:extLst>
          </p:cNvPr>
          <p:cNvGrpSpPr/>
          <p:nvPr/>
        </p:nvGrpSpPr>
        <p:grpSpPr>
          <a:xfrm>
            <a:off x="754197" y="3494786"/>
            <a:ext cx="10745087" cy="2762966"/>
            <a:chOff x="766554" y="3494786"/>
            <a:chExt cx="10745087" cy="2762966"/>
          </a:xfrm>
        </p:grpSpPr>
        <p:pic>
          <p:nvPicPr>
            <p:cNvPr id="74" name="Picture 73" descr="See the source image">
              <a:extLst>
                <a:ext uri="{FF2B5EF4-FFF2-40B4-BE49-F238E27FC236}">
                  <a16:creationId xmlns:a16="http://schemas.microsoft.com/office/drawing/2014/main" id="{08ADDEE4-9860-4977-8D26-FED8DE23D7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22" r="48629" b="4505"/>
            <a:stretch>
              <a:fillRect/>
            </a:stretch>
          </p:blipFill>
          <p:spPr bwMode="auto">
            <a:xfrm rot="5400000">
              <a:off x="1014495" y="3246845"/>
              <a:ext cx="2762966" cy="3258848"/>
            </a:xfrm>
            <a:custGeom>
              <a:avLst/>
              <a:gdLst>
                <a:gd name="connsiteX0" fmla="*/ 0 w 2762966"/>
                <a:gd name="connsiteY0" fmla="*/ 3258848 h 3258848"/>
                <a:gd name="connsiteX1" fmla="*/ 0 w 2762966"/>
                <a:gd name="connsiteY1" fmla="*/ 0 h 3258848"/>
                <a:gd name="connsiteX2" fmla="*/ 2762966 w 2762966"/>
                <a:gd name="connsiteY2" fmla="*/ 0 h 3258848"/>
                <a:gd name="connsiteX3" fmla="*/ 2762966 w 2762966"/>
                <a:gd name="connsiteY3" fmla="*/ 3258848 h 325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2966" h="3258848">
                  <a:moveTo>
                    <a:pt x="0" y="3258848"/>
                  </a:moveTo>
                  <a:lnTo>
                    <a:pt x="0" y="0"/>
                  </a:lnTo>
                  <a:lnTo>
                    <a:pt x="2762966" y="0"/>
                  </a:lnTo>
                  <a:lnTo>
                    <a:pt x="2762966" y="3258848"/>
                  </a:lnTo>
                  <a:close/>
                </a:path>
              </a:pathLst>
            </a:custGeom>
            <a:noFill/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9" name="Picture 14" descr="See the source image">
              <a:extLst>
                <a:ext uri="{FF2B5EF4-FFF2-40B4-BE49-F238E27FC236}">
                  <a16:creationId xmlns:a16="http://schemas.microsoft.com/office/drawing/2014/main" id="{D850D549-0554-4276-BDCE-BD7685DF92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0200539">
              <a:off x="9441073" y="4360054"/>
              <a:ext cx="1617876" cy="1649959"/>
            </a:xfrm>
            <a:prstGeom prst="rect">
              <a:avLst/>
            </a:prstGeom>
            <a:noFill/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0" name="Picture 14" descr="See the source image">
              <a:extLst>
                <a:ext uri="{FF2B5EF4-FFF2-40B4-BE49-F238E27FC236}">
                  <a16:creationId xmlns:a16="http://schemas.microsoft.com/office/drawing/2014/main" id="{C145CF37-C110-414F-9A51-E8D1543D29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38586">
              <a:off x="10312014" y="4785846"/>
              <a:ext cx="1199627" cy="1223416"/>
            </a:xfrm>
            <a:prstGeom prst="rect">
              <a:avLst/>
            </a:prstGeom>
            <a:noFill/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8" name="Picture 12" descr="See the source image">
              <a:extLst>
                <a:ext uri="{FF2B5EF4-FFF2-40B4-BE49-F238E27FC236}">
                  <a16:creationId xmlns:a16="http://schemas.microsoft.com/office/drawing/2014/main" id="{300ABEDB-1D70-473F-8FE7-27210509027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390" t="28065" r="28387" b="26838"/>
            <a:stretch/>
          </p:blipFill>
          <p:spPr bwMode="auto">
            <a:xfrm>
              <a:off x="10187220" y="5373164"/>
              <a:ext cx="683942" cy="6672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047F2B0-4186-4A8E-8A43-BD26D40C31DA}"/>
              </a:ext>
            </a:extLst>
          </p:cNvPr>
          <p:cNvGrpSpPr/>
          <p:nvPr/>
        </p:nvGrpSpPr>
        <p:grpSpPr>
          <a:xfrm>
            <a:off x="1065443" y="521401"/>
            <a:ext cx="5450659" cy="1207269"/>
            <a:chOff x="1065443" y="669685"/>
            <a:chExt cx="5450659" cy="1207269"/>
          </a:xfrm>
        </p:grpSpPr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A285BF7B-2401-4A2B-B510-E1983BC4F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65443" y="829855"/>
              <a:ext cx="4323137" cy="1047099"/>
            </a:xfrm>
            <a:prstGeom prst="rect">
              <a:avLst/>
            </a:prstGeom>
            <a:effectLst>
              <a:outerShdw blurRad="25400" dist="38100" dir="10800000" algn="r" rotWithShape="0">
                <a:prstClr val="black">
                  <a:alpha val="65000"/>
                </a:prstClr>
              </a:outerShdw>
            </a:effectLst>
          </p:spPr>
        </p:pic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D68453B9-AA3C-46C0-8F57-7BCDB891C05B}"/>
                </a:ext>
              </a:extLst>
            </p:cNvPr>
            <p:cNvSpPr txBox="1"/>
            <p:nvPr/>
          </p:nvSpPr>
          <p:spPr>
            <a:xfrm>
              <a:off x="2039890" y="1120156"/>
              <a:ext cx="44762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rgbClr val="002060"/>
                  </a:solidFill>
                  <a:latin typeface="Amellinda Weddings" pitchFamily="50" charset="0"/>
                </a:rPr>
                <a:t>Class Diagram</a:t>
              </a:r>
              <a:endParaRPr lang="en-ID" sz="3200" dirty="0">
                <a:solidFill>
                  <a:srgbClr val="002060"/>
                </a:solidFill>
                <a:latin typeface="Amellinda Weddings" pitchFamily="50" charset="0"/>
              </a:endParaRP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37DA89EE-BCC5-49B9-97FA-5557E74F9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8292" y="669685"/>
              <a:ext cx="1742068" cy="549366"/>
            </a:xfrm>
            <a:prstGeom prst="rect">
              <a:avLst/>
            </a:prstGeom>
            <a:effectLst/>
          </p:spPr>
        </p:pic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EF33E3E1-FEBC-4318-BB78-BDAC66EE2A31}"/>
              </a:ext>
            </a:extLst>
          </p:cNvPr>
          <p:cNvSpPr txBox="1"/>
          <p:nvPr/>
        </p:nvSpPr>
        <p:spPr>
          <a:xfrm>
            <a:off x="785785" y="5438522"/>
            <a:ext cx="675185" cy="98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chins Font" panose="02000503000000000000" pitchFamily="2" charset="0"/>
              </a:rPr>
              <a:t>05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5024965-7402-4752-A685-86FD413DA756}"/>
              </a:ext>
            </a:extLst>
          </p:cNvPr>
          <p:cNvSpPr txBox="1"/>
          <p:nvPr/>
        </p:nvSpPr>
        <p:spPr>
          <a:xfrm>
            <a:off x="10736956" y="5406230"/>
            <a:ext cx="643125" cy="989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chins Font" panose="02000503000000000000" pitchFamily="2" charset="0"/>
              </a:rPr>
              <a:t>06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2BA894-A4DC-AA63-E206-6BB34E4BA9BB}"/>
              </a:ext>
            </a:extLst>
          </p:cNvPr>
          <p:cNvSpPr/>
          <p:nvPr/>
        </p:nvSpPr>
        <p:spPr>
          <a:xfrm>
            <a:off x="832239" y="1739378"/>
            <a:ext cx="4700009" cy="4076536"/>
          </a:xfrm>
          <a:prstGeom prst="rect">
            <a:avLst/>
          </a:prstGeom>
          <a:solidFill>
            <a:srgbClr val="94B3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9996249-F3AE-357B-630C-0F53142928CB}"/>
              </a:ext>
            </a:extLst>
          </p:cNvPr>
          <p:cNvSpPr txBox="1"/>
          <p:nvPr/>
        </p:nvSpPr>
        <p:spPr>
          <a:xfrm>
            <a:off x="6848705" y="966878"/>
            <a:ext cx="322292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Keterangan</a:t>
            </a:r>
            <a:endParaRPr lang="en-US" dirty="0">
              <a:solidFill>
                <a:srgbClr val="54436B"/>
              </a:solidFill>
              <a:latin typeface="Sticky Notes" pitchFamily="50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1 class Data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Peserta</a:t>
            </a:r>
            <a:endParaRPr lang="en-US" dirty="0">
              <a:solidFill>
                <a:srgbClr val="54436B"/>
              </a:solidFill>
              <a:latin typeface="Sticky Notes" pitchFamily="50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1 Super class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Mapel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dengan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4 child class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yaitu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(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Matematika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, Kimia,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Fisika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,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Biologi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Kelas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Data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peserta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memiliki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hubungan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u="sng" dirty="0">
                <a:solidFill>
                  <a:srgbClr val="54436B"/>
                </a:solidFill>
                <a:latin typeface="Sticky Notes" pitchFamily="50" charset="0"/>
              </a:rPr>
              <a:t>one to one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dengan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kelas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Mapel</a:t>
            </a:r>
            <a:endParaRPr lang="en-US" dirty="0">
              <a:solidFill>
                <a:srgbClr val="54436B"/>
              </a:solidFill>
              <a:latin typeface="Sticky Notes" pitchFamily="50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Konsep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u="sng" dirty="0">
                <a:solidFill>
                  <a:srgbClr val="54436B"/>
                </a:solidFill>
                <a:latin typeface="Sticky Notes" pitchFamily="50" charset="0"/>
              </a:rPr>
              <a:t>Overloading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→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kelas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mapel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dengan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kelas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data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Peserta</a:t>
            </a:r>
            <a:endParaRPr lang="en-US" dirty="0">
              <a:solidFill>
                <a:srgbClr val="54436B"/>
              </a:solidFill>
              <a:latin typeface="Sticky Notes" pitchFamily="50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Konsep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u="sng" dirty="0">
                <a:solidFill>
                  <a:srgbClr val="54436B"/>
                </a:solidFill>
                <a:latin typeface="Sticky Notes" pitchFamily="50" charset="0"/>
              </a:rPr>
              <a:t>Overriding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→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kelas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Mapel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dengan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kelas</a:t>
            </a:r>
            <a:r>
              <a:rPr lang="en-US" dirty="0">
                <a:solidFill>
                  <a:srgbClr val="54436B"/>
                </a:solidFill>
                <a:latin typeface="Sticky Notes" pitchFamily="50" charset="0"/>
              </a:rPr>
              <a:t> child </a:t>
            </a:r>
            <a:r>
              <a:rPr lang="en-US" dirty="0" err="1">
                <a:solidFill>
                  <a:srgbClr val="54436B"/>
                </a:solidFill>
                <a:latin typeface="Sticky Notes" pitchFamily="50" charset="0"/>
              </a:rPr>
              <a:t>nya</a:t>
            </a:r>
            <a:r>
              <a:rPr lang="en-ID" dirty="0">
                <a:solidFill>
                  <a:srgbClr val="54436B"/>
                </a:solidFill>
                <a:latin typeface="Sticky Notes" pitchFamily="50" charset="0"/>
              </a:rPr>
              <a:t>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6ABB5D6-904D-D062-0031-B4D95772BFC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301" y="1781869"/>
            <a:ext cx="4613444" cy="3978416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EC7CA97B-D274-AFA9-63B2-C8384DAF979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11722">
            <a:off x="10072405" y="667598"/>
            <a:ext cx="1019664" cy="101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734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2" presetClass="emph" presetSubtype="0" repeatCount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46D77BE-AD9F-47DF-B3E8-5E231612ED9C}"/>
              </a:ext>
            </a:extLst>
          </p:cNvPr>
          <p:cNvGrpSpPr/>
          <p:nvPr/>
        </p:nvGrpSpPr>
        <p:grpSpPr>
          <a:xfrm>
            <a:off x="170015" y="305128"/>
            <a:ext cx="5805946" cy="6320769"/>
            <a:chOff x="170015" y="305128"/>
            <a:chExt cx="5805946" cy="6320769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E24066A1-545B-4ABF-B85F-5551A8D79EB7}"/>
                </a:ext>
              </a:extLst>
            </p:cNvPr>
            <p:cNvSpPr/>
            <p:nvPr/>
          </p:nvSpPr>
          <p:spPr>
            <a:xfrm>
              <a:off x="174557" y="648732"/>
              <a:ext cx="720746" cy="1459359"/>
            </a:xfrm>
            <a:prstGeom prst="roundRect">
              <a:avLst>
                <a:gd name="adj" fmla="val 38206"/>
              </a:avLst>
            </a:prstGeom>
            <a:solidFill>
              <a:srgbClr val="548CFF"/>
            </a:solidFill>
            <a:ln>
              <a:noFill/>
            </a:ln>
            <a:effectLst>
              <a:outerShdw blurRad="127000" dist="88900" dir="8100000" algn="t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E318F6E7-2E9B-4029-8AD7-9934753D9F3E}"/>
                </a:ext>
              </a:extLst>
            </p:cNvPr>
            <p:cNvSpPr/>
            <p:nvPr/>
          </p:nvSpPr>
          <p:spPr>
            <a:xfrm>
              <a:off x="173043" y="2051223"/>
              <a:ext cx="720746" cy="1459359"/>
            </a:xfrm>
            <a:prstGeom prst="roundRect">
              <a:avLst>
                <a:gd name="adj" fmla="val 38206"/>
              </a:avLst>
            </a:prstGeom>
            <a:solidFill>
              <a:srgbClr val="94B3FD"/>
            </a:solidFill>
            <a:ln>
              <a:noFill/>
            </a:ln>
            <a:effectLst>
              <a:outerShdw blurRad="127000" dist="88900" dir="8100000" algn="t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51AACCBD-A4C8-4815-B834-891AD104EC7E}"/>
                </a:ext>
              </a:extLst>
            </p:cNvPr>
            <p:cNvSpPr/>
            <p:nvPr/>
          </p:nvSpPr>
          <p:spPr>
            <a:xfrm>
              <a:off x="171529" y="3429000"/>
              <a:ext cx="720746" cy="1459359"/>
            </a:xfrm>
            <a:prstGeom prst="roundRect">
              <a:avLst>
                <a:gd name="adj" fmla="val 38206"/>
              </a:avLst>
            </a:prstGeom>
            <a:solidFill>
              <a:srgbClr val="94DAFF"/>
            </a:solidFill>
            <a:ln>
              <a:noFill/>
            </a:ln>
            <a:effectLst>
              <a:outerShdw blurRad="127000" dist="88900" dir="8100000" algn="t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62E2A3D9-BFC7-47D2-BFBE-C2B3A2F1C80B}"/>
                </a:ext>
              </a:extLst>
            </p:cNvPr>
            <p:cNvSpPr/>
            <p:nvPr/>
          </p:nvSpPr>
          <p:spPr>
            <a:xfrm>
              <a:off x="170015" y="4806777"/>
              <a:ext cx="720746" cy="1459359"/>
            </a:xfrm>
            <a:prstGeom prst="roundRect">
              <a:avLst>
                <a:gd name="adj" fmla="val 38206"/>
              </a:avLst>
            </a:prstGeom>
            <a:solidFill>
              <a:srgbClr val="99FEFF"/>
            </a:solidFill>
            <a:ln>
              <a:noFill/>
            </a:ln>
            <a:effectLst>
              <a:outerShdw blurRad="127000" dist="88900" dir="8100000" algn="tr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3B4CD25-3339-479E-AA53-3936E0A2B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1"/>
            <a:stretch>
              <a:fillRect/>
            </a:stretch>
          </p:blipFill>
          <p:spPr>
            <a:xfrm rot="16200000" flipH="1">
              <a:off x="62756" y="712692"/>
              <a:ext cx="6320769" cy="5505641"/>
            </a:xfrm>
            <a:custGeom>
              <a:avLst/>
              <a:gdLst>
                <a:gd name="connsiteX0" fmla="*/ 0 w 6320769"/>
                <a:gd name="connsiteY0" fmla="*/ 543793 h 5505641"/>
                <a:gd name="connsiteX1" fmla="*/ 0 w 6320769"/>
                <a:gd name="connsiteY1" fmla="*/ 343763 h 5505641"/>
                <a:gd name="connsiteX2" fmla="*/ 6984 w 6320769"/>
                <a:gd name="connsiteY2" fmla="*/ 274486 h 5505641"/>
                <a:gd name="connsiteX3" fmla="*/ 343768 w 6320769"/>
                <a:gd name="connsiteY3" fmla="*/ 0 h 5505641"/>
                <a:gd name="connsiteX4" fmla="*/ 6004279 w 6320769"/>
                <a:gd name="connsiteY4" fmla="*/ 0 h 5505641"/>
                <a:gd name="connsiteX5" fmla="*/ 6289337 w 6320769"/>
                <a:gd name="connsiteY5" fmla="*/ 151564 h 5505641"/>
                <a:gd name="connsiteX6" fmla="*/ 6320769 w 6320769"/>
                <a:gd name="connsiteY6" fmla="*/ 209474 h 5505641"/>
                <a:gd name="connsiteX7" fmla="*/ 6320769 w 6320769"/>
                <a:gd name="connsiteY7" fmla="*/ 5505641 h 5505641"/>
                <a:gd name="connsiteX8" fmla="*/ 7120 w 6320769"/>
                <a:gd name="connsiteY8" fmla="*/ 5505641 h 5505641"/>
                <a:gd name="connsiteX9" fmla="*/ 1 w 6320769"/>
                <a:gd name="connsiteY9" fmla="*/ 5488455 h 5505641"/>
                <a:gd name="connsiteX10" fmla="*/ 1 w 6320769"/>
                <a:gd name="connsiteY10" fmla="*/ 543798 h 5505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20769" h="5505641">
                  <a:moveTo>
                    <a:pt x="0" y="543793"/>
                  </a:moveTo>
                  <a:lnTo>
                    <a:pt x="0" y="343763"/>
                  </a:lnTo>
                  <a:lnTo>
                    <a:pt x="6984" y="274486"/>
                  </a:lnTo>
                  <a:cubicBezTo>
                    <a:pt x="39039" y="117837"/>
                    <a:pt x="177642" y="0"/>
                    <a:pt x="343768" y="0"/>
                  </a:cubicBezTo>
                  <a:lnTo>
                    <a:pt x="6004279" y="0"/>
                  </a:lnTo>
                  <a:cubicBezTo>
                    <a:pt x="6122940" y="0"/>
                    <a:pt x="6227559" y="60121"/>
                    <a:pt x="6289337" y="151564"/>
                  </a:cubicBezTo>
                  <a:lnTo>
                    <a:pt x="6320769" y="209474"/>
                  </a:lnTo>
                  <a:lnTo>
                    <a:pt x="6320769" y="5505641"/>
                  </a:lnTo>
                  <a:lnTo>
                    <a:pt x="7120" y="5505641"/>
                  </a:lnTo>
                  <a:lnTo>
                    <a:pt x="1" y="5488455"/>
                  </a:lnTo>
                  <a:lnTo>
                    <a:pt x="1" y="543798"/>
                  </a:lnTo>
                  <a:close/>
                </a:path>
              </a:pathLst>
            </a:custGeom>
            <a:effectLst>
              <a:outerShdw blurRad="215900" dist="127000" dir="8100000" algn="tr" rotWithShape="0">
                <a:prstClr val="black">
                  <a:alpha val="32000"/>
                </a:prstClr>
              </a:outerShdw>
            </a:effectLst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E9B8303-3688-4F57-AA12-324C38EC87F9}"/>
              </a:ext>
            </a:extLst>
          </p:cNvPr>
          <p:cNvSpPr txBox="1"/>
          <p:nvPr/>
        </p:nvSpPr>
        <p:spPr>
          <a:xfrm>
            <a:off x="2064233" y="2442278"/>
            <a:ext cx="30327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err="1">
                <a:solidFill>
                  <a:srgbClr val="548CFF"/>
                </a:solidFill>
                <a:latin typeface="Southmore" panose="02000500000000000000" pitchFamily="50" charset="0"/>
              </a:rPr>
              <a:t>Terima</a:t>
            </a:r>
            <a:r>
              <a:rPr lang="en-US" sz="5400" b="1" dirty="0">
                <a:solidFill>
                  <a:srgbClr val="548CFF"/>
                </a:solidFill>
                <a:latin typeface="Southmore" panose="02000500000000000000" pitchFamily="50" charset="0"/>
              </a:rPr>
              <a:t> Kasih</a:t>
            </a:r>
            <a:endParaRPr lang="en-ID" sz="5400" b="1" dirty="0">
              <a:solidFill>
                <a:srgbClr val="548CFF"/>
              </a:solidFill>
              <a:latin typeface="Southmore" panose="02000500000000000000" pitchFamily="50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F210A6-BE7F-42E7-BD23-436AE908BCED}"/>
              </a:ext>
            </a:extLst>
          </p:cNvPr>
          <p:cNvSpPr txBox="1"/>
          <p:nvPr/>
        </p:nvSpPr>
        <p:spPr>
          <a:xfrm>
            <a:off x="2064233" y="2442278"/>
            <a:ext cx="30327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>
                <a:solidFill>
                  <a:srgbClr val="1563FF"/>
                </a:solidFill>
                <a:latin typeface="Southmore" panose="02000500000000000000" pitchFamily="50" charset="0"/>
              </a:rPr>
              <a:t>Terima</a:t>
            </a:r>
            <a:r>
              <a:rPr lang="en-US" sz="5400" dirty="0">
                <a:solidFill>
                  <a:srgbClr val="1563FF"/>
                </a:solidFill>
                <a:latin typeface="Southmore" panose="02000500000000000000" pitchFamily="50" charset="0"/>
              </a:rPr>
              <a:t> Kasih</a:t>
            </a:r>
            <a:endParaRPr lang="en-ID" sz="5400" dirty="0">
              <a:solidFill>
                <a:srgbClr val="1563FF"/>
              </a:solidFill>
              <a:latin typeface="Southmore" panose="02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4827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1299</TotalTime>
  <Words>163</Words>
  <Application>Microsoft Office PowerPoint</Application>
  <PresentationFormat>Widescreen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Sticky Notes</vt:lpstr>
      <vt:lpstr>Amellinda Weddings</vt:lpstr>
      <vt:lpstr>Calibri Light</vt:lpstr>
      <vt:lpstr>Southmore</vt:lpstr>
      <vt:lpstr>Arial</vt:lpstr>
      <vt:lpstr>Bochins Font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5210411376_RADAM GUMELAR</dc:creator>
  <cp:lastModifiedBy>RADAM GUMELAR</cp:lastModifiedBy>
  <cp:revision>9</cp:revision>
  <dcterms:created xsi:type="dcterms:W3CDTF">2022-01-11T06:09:21Z</dcterms:created>
  <dcterms:modified xsi:type="dcterms:W3CDTF">2022-05-23T05:05:18Z</dcterms:modified>
</cp:coreProperties>
</file>

<file path=docProps/thumbnail.jpeg>
</file>